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media/image1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handoutMasterIdLst>
    <p:handoutMasterId r:id="rId20"/>
  </p:handoutMasterIdLst>
  <p:sldIdLst>
    <p:sldId id="284" r:id="rId3"/>
    <p:sldId id="258" r:id="rId4"/>
    <p:sldId id="261" r:id="rId5"/>
    <p:sldId id="311" r:id="rId6"/>
    <p:sldId id="265" r:id="rId8"/>
    <p:sldId id="274" r:id="rId9"/>
    <p:sldId id="264" r:id="rId10"/>
    <p:sldId id="270" r:id="rId11"/>
    <p:sldId id="271" r:id="rId12"/>
    <p:sldId id="263" r:id="rId13"/>
    <p:sldId id="323" r:id="rId14"/>
    <p:sldId id="278" r:id="rId15"/>
    <p:sldId id="282" r:id="rId16"/>
    <p:sldId id="262" r:id="rId17"/>
    <p:sldId id="312" r:id="rId18"/>
    <p:sldId id="259" r:id="rId19"/>
  </p:sldIdLst>
  <p:sldSz cx="12192000" cy="6858000"/>
  <p:notesSz cx="6858000" cy="9144000"/>
  <p:embeddedFontLst>
    <p:embeddedFont>
      <p:font typeface="MiSans" panose="00000500000000000000" charset="-122"/>
      <p:regular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C5E"/>
    <a:srgbClr val="CD1A19"/>
    <a:srgbClr val="C5A48D"/>
    <a:srgbClr val="9B846C"/>
    <a:srgbClr val="C0A68D"/>
    <a:srgbClr val="0F1931"/>
    <a:srgbClr val="313C5D"/>
    <a:srgbClr val="666666"/>
    <a:srgbClr val="E0EEF5"/>
    <a:srgbClr val="0D2D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82" autoAdjust="0"/>
    <p:restoredTop sz="95026" autoAdjust="0"/>
  </p:normalViewPr>
  <p:slideViewPr>
    <p:cSldViewPr snapToGrid="0">
      <p:cViewPr>
        <p:scale>
          <a:sx n="125" d="100"/>
          <a:sy n="125" d="100"/>
        </p:scale>
        <p:origin x="186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20.xml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MiSans" panose="00000500000000000000" charset="-122"/>
              <a:ea typeface="MiSans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" panose="00000500000000000000" charset="-122"/>
              </a:rPr>
            </a:fld>
            <a:endParaRPr lang="zh-CN" altLang="en-US" dirty="0">
              <a:latin typeface="MiSans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MiSans" panose="00000500000000000000" charset="-122"/>
              <a:ea typeface="MiSans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" panose="00000500000000000000" charset="-122"/>
              </a:rPr>
            </a:fld>
            <a:endParaRPr lang="zh-CN" altLang="en-US" dirty="0">
              <a:latin typeface="MiSans" panose="0000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3" name="矩形 2"/>
          <p:cNvSpPr>
            <a:spLocks noChangeAspect="1"/>
          </p:cNvSpPr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 l="-39500" t="-57441" b="-7891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4271316" y="4608450"/>
            <a:ext cx="7920686" cy="2234243"/>
          </a:xfrm>
          <a:custGeom>
            <a:avLst/>
            <a:gdLst>
              <a:gd name="connsiteX0" fmla="*/ 7920686 w 7920686"/>
              <a:gd name="connsiteY0" fmla="*/ 0 h 2234243"/>
              <a:gd name="connsiteX1" fmla="*/ 7920686 w 7920686"/>
              <a:gd name="connsiteY1" fmla="*/ 1471656 h 2234243"/>
              <a:gd name="connsiteX2" fmla="*/ 7541857 w 7920686"/>
              <a:gd name="connsiteY2" fmla="*/ 1540884 h 2234243"/>
              <a:gd name="connsiteX3" fmla="*/ 546356 w 7920686"/>
              <a:gd name="connsiteY3" fmla="*/ 2221619 h 2234243"/>
              <a:gd name="connsiteX4" fmla="*/ 0 w 7920686"/>
              <a:gd name="connsiteY4" fmla="*/ 2234243 h 2234243"/>
              <a:gd name="connsiteX5" fmla="*/ 328520 w 7920686"/>
              <a:gd name="connsiteY5" fmla="*/ 2221619 h 2234243"/>
              <a:gd name="connsiteX6" fmla="*/ 7774376 w 7920686"/>
              <a:gd name="connsiteY6" fmla="*/ 102338 h 2234243"/>
              <a:gd name="connsiteX7" fmla="*/ 7920686 w 7920686"/>
              <a:gd name="connsiteY7" fmla="*/ 0 h 223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20686" h="2234243">
                <a:moveTo>
                  <a:pt x="7920686" y="0"/>
                </a:moveTo>
                <a:lnTo>
                  <a:pt x="7920686" y="1471656"/>
                </a:lnTo>
                <a:lnTo>
                  <a:pt x="7541857" y="1540884"/>
                </a:lnTo>
                <a:cubicBezTo>
                  <a:pt x="5440680" y="1905442"/>
                  <a:pt x="3071513" y="2143697"/>
                  <a:pt x="546356" y="2221619"/>
                </a:cubicBezTo>
                <a:lnTo>
                  <a:pt x="0" y="2234243"/>
                </a:lnTo>
                <a:lnTo>
                  <a:pt x="328520" y="2221619"/>
                </a:lnTo>
                <a:cubicBezTo>
                  <a:pt x="3365242" y="2065775"/>
                  <a:pt x="6026779" y="1268597"/>
                  <a:pt x="7774376" y="102338"/>
                </a:cubicBezTo>
                <a:lnTo>
                  <a:pt x="792068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5" name="任意多边形: 形状 4"/>
          <p:cNvSpPr/>
          <p:nvPr userDrawn="1"/>
        </p:nvSpPr>
        <p:spPr>
          <a:xfrm>
            <a:off x="3057580" y="1"/>
            <a:ext cx="9134422" cy="6857998"/>
          </a:xfrm>
          <a:custGeom>
            <a:avLst/>
            <a:gdLst>
              <a:gd name="connsiteX0" fmla="*/ 9130120 w 9134422"/>
              <a:gd name="connsiteY0" fmla="*/ 0 h 6857998"/>
              <a:gd name="connsiteX1" fmla="*/ 9134422 w 9134422"/>
              <a:gd name="connsiteY1" fmla="*/ 0 h 6857998"/>
              <a:gd name="connsiteX2" fmla="*/ 9134422 w 9134422"/>
              <a:gd name="connsiteY2" fmla="*/ 4608448 h 6857998"/>
              <a:gd name="connsiteX3" fmla="*/ 8988112 w 9134422"/>
              <a:gd name="connsiteY3" fmla="*/ 4710786 h 6857998"/>
              <a:gd name="connsiteX4" fmla="*/ 1542256 w 9134422"/>
              <a:gd name="connsiteY4" fmla="*/ 6830067 h 6857998"/>
              <a:gd name="connsiteX5" fmla="*/ 1213736 w 9134422"/>
              <a:gd name="connsiteY5" fmla="*/ 6842691 h 6857998"/>
              <a:gd name="connsiteX6" fmla="*/ 1760092 w 9134422"/>
              <a:gd name="connsiteY6" fmla="*/ 6830067 h 6857998"/>
              <a:gd name="connsiteX7" fmla="*/ 8755593 w 9134422"/>
              <a:gd name="connsiteY7" fmla="*/ 6149332 h 6857998"/>
              <a:gd name="connsiteX8" fmla="*/ 9134422 w 9134422"/>
              <a:gd name="connsiteY8" fmla="*/ 6080104 h 6857998"/>
              <a:gd name="connsiteX9" fmla="*/ 9134422 w 9134422"/>
              <a:gd name="connsiteY9" fmla="*/ 6857998 h 6857998"/>
              <a:gd name="connsiteX10" fmla="*/ 0 w 9134422"/>
              <a:gd name="connsiteY10" fmla="*/ 6857998 h 6857998"/>
              <a:gd name="connsiteX11" fmla="*/ 42250 w 9134422"/>
              <a:gd name="connsiteY11" fmla="*/ 6857211 h 6857998"/>
              <a:gd name="connsiteX12" fmla="*/ 256864 w 9134422"/>
              <a:gd name="connsiteY12" fmla="*/ 6855562 h 6857998"/>
              <a:gd name="connsiteX13" fmla="*/ 182032 w 9134422"/>
              <a:gd name="connsiteY13" fmla="*/ 6854606 h 6857998"/>
              <a:gd name="connsiteX14" fmla="*/ 470005 w 9134422"/>
              <a:gd name="connsiteY14" fmla="*/ 6849239 h 6857998"/>
              <a:gd name="connsiteX15" fmla="*/ 9134421 w 9134422"/>
              <a:gd name="connsiteY15" fmla="*/ 125361 h 6857998"/>
              <a:gd name="connsiteX16" fmla="*/ 9130120 w 9134422"/>
              <a:gd name="connsiteY16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134422" h="6857998">
                <a:moveTo>
                  <a:pt x="9130120" y="0"/>
                </a:moveTo>
                <a:lnTo>
                  <a:pt x="9134422" y="0"/>
                </a:lnTo>
                <a:lnTo>
                  <a:pt x="9134422" y="4608448"/>
                </a:lnTo>
                <a:lnTo>
                  <a:pt x="8988112" y="4710786"/>
                </a:lnTo>
                <a:cubicBezTo>
                  <a:pt x="7240515" y="5877045"/>
                  <a:pt x="4578978" y="6674223"/>
                  <a:pt x="1542256" y="6830067"/>
                </a:cubicBezTo>
                <a:lnTo>
                  <a:pt x="1213736" y="6842691"/>
                </a:lnTo>
                <a:lnTo>
                  <a:pt x="1760092" y="6830067"/>
                </a:lnTo>
                <a:cubicBezTo>
                  <a:pt x="4285249" y="6752145"/>
                  <a:pt x="6654416" y="6513890"/>
                  <a:pt x="8755593" y="6149332"/>
                </a:cubicBezTo>
                <a:lnTo>
                  <a:pt x="9134422" y="6080104"/>
                </a:lnTo>
                <a:lnTo>
                  <a:pt x="9134422" y="6857998"/>
                </a:lnTo>
                <a:lnTo>
                  <a:pt x="0" y="6857998"/>
                </a:lnTo>
                <a:lnTo>
                  <a:pt x="42250" y="6857211"/>
                </a:lnTo>
                <a:lnTo>
                  <a:pt x="256864" y="6855562"/>
                </a:lnTo>
                <a:lnTo>
                  <a:pt x="182032" y="6854606"/>
                </a:lnTo>
                <a:lnTo>
                  <a:pt x="470005" y="6849239"/>
                </a:lnTo>
                <a:cubicBezTo>
                  <a:pt x="5296386" y="6668918"/>
                  <a:pt x="9134421" y="3727496"/>
                  <a:pt x="9134421" y="125361"/>
                </a:cubicBezTo>
                <a:lnTo>
                  <a:pt x="9130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>
            <a:off x="0" y="0"/>
            <a:ext cx="4821610" cy="6858000"/>
          </a:xfrm>
          <a:custGeom>
            <a:avLst/>
            <a:gdLst>
              <a:gd name="connsiteX0" fmla="*/ 3671809 w 4821610"/>
              <a:gd name="connsiteY0" fmla="*/ 0 h 6858000"/>
              <a:gd name="connsiteX1" fmla="*/ 4821610 w 4821610"/>
              <a:gd name="connsiteY1" fmla="*/ 0 h 6858000"/>
              <a:gd name="connsiteX2" fmla="*/ 4680574 w 4821610"/>
              <a:gd name="connsiteY2" fmla="*/ 42105 h 6858000"/>
              <a:gd name="connsiteX3" fmla="*/ 0 w 4821610"/>
              <a:gd name="connsiteY3" fmla="*/ 6858000 h 6858000"/>
              <a:gd name="connsiteX4" fmla="*/ 0 w 4821610"/>
              <a:gd name="connsiteY4" fmla="*/ 1576747 h 6858000"/>
              <a:gd name="connsiteX5" fmla="*/ 315207 w 4821610"/>
              <a:gd name="connsiteY5" fmla="*/ 1363910 h 6858000"/>
              <a:gd name="connsiteX6" fmla="*/ 3409059 w 4821610"/>
              <a:gd name="connsiteY6" fmla="*/ 581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21610" h="6858000">
                <a:moveTo>
                  <a:pt x="3671809" y="0"/>
                </a:moveTo>
                <a:lnTo>
                  <a:pt x="4821610" y="0"/>
                </a:lnTo>
                <a:lnTo>
                  <a:pt x="4680574" y="42105"/>
                </a:lnTo>
                <a:cubicBezTo>
                  <a:pt x="1971992" y="927152"/>
                  <a:pt x="0" y="3643861"/>
                  <a:pt x="0" y="6858000"/>
                </a:cubicBezTo>
                <a:lnTo>
                  <a:pt x="0" y="1576747"/>
                </a:lnTo>
                <a:lnTo>
                  <a:pt x="315207" y="1363910"/>
                </a:lnTo>
                <a:cubicBezTo>
                  <a:pt x="1217418" y="783510"/>
                  <a:pt x="2265026" y="335535"/>
                  <a:pt x="3409059" y="58161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>
            <a:off x="669925" y="4068245"/>
            <a:ext cx="1656800" cy="2789756"/>
          </a:xfrm>
          <a:custGeom>
            <a:avLst/>
            <a:gdLst>
              <a:gd name="connsiteX0" fmla="*/ 577276 w 1656800"/>
              <a:gd name="connsiteY0" fmla="*/ 0 h 2789756"/>
              <a:gd name="connsiteX1" fmla="*/ 572576 w 1656800"/>
              <a:gd name="connsiteY1" fmla="*/ 19288 h 2789756"/>
              <a:gd name="connsiteX2" fmla="*/ 811133 w 1656800"/>
              <a:gd name="connsiteY2" fmla="*/ 1930915 h 2789756"/>
              <a:gd name="connsiteX3" fmla="*/ 1601666 w 1656800"/>
              <a:gd name="connsiteY3" fmla="*/ 2756512 h 2789756"/>
              <a:gd name="connsiteX4" fmla="*/ 1656800 w 1656800"/>
              <a:gd name="connsiteY4" fmla="*/ 2789755 h 2789756"/>
              <a:gd name="connsiteX5" fmla="*/ 1295043 w 1656800"/>
              <a:gd name="connsiteY5" fmla="*/ 2789755 h 2789756"/>
              <a:gd name="connsiteX6" fmla="*/ 1295044 w 1656800"/>
              <a:gd name="connsiteY6" fmla="*/ 2789756 h 2789756"/>
              <a:gd name="connsiteX7" fmla="*/ 0 w 1656800"/>
              <a:gd name="connsiteY7" fmla="*/ 2789756 h 2789756"/>
              <a:gd name="connsiteX8" fmla="*/ 492407 w 1656800"/>
              <a:gd name="connsiteY8" fmla="*/ 191003 h 2789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6800" h="2789756">
                <a:moveTo>
                  <a:pt x="577276" y="0"/>
                </a:moveTo>
                <a:lnTo>
                  <a:pt x="572576" y="19288"/>
                </a:lnTo>
                <a:cubicBezTo>
                  <a:pt x="424202" y="712956"/>
                  <a:pt x="491557" y="1372119"/>
                  <a:pt x="811133" y="1930915"/>
                </a:cubicBezTo>
                <a:cubicBezTo>
                  <a:pt x="1002879" y="2266192"/>
                  <a:pt x="1271809" y="2541531"/>
                  <a:pt x="1601666" y="2756512"/>
                </a:cubicBezTo>
                <a:lnTo>
                  <a:pt x="1656800" y="2789755"/>
                </a:lnTo>
                <a:lnTo>
                  <a:pt x="1295043" y="2789755"/>
                </a:lnTo>
                <a:lnTo>
                  <a:pt x="1295044" y="2789756"/>
                </a:lnTo>
                <a:lnTo>
                  <a:pt x="0" y="2789756"/>
                </a:lnTo>
                <a:cubicBezTo>
                  <a:pt x="0" y="1843628"/>
                  <a:pt x="179154" y="956280"/>
                  <a:pt x="492407" y="191003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566670" y="0"/>
            <a:ext cx="10625330" cy="6858000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5" name="矩形 4"/>
          <p:cNvSpPr>
            <a:spLocks noChangeAspect="1"/>
          </p:cNvSpPr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stretch>
              <a:fillRect l="-10500" t="-25818" r="-10500" b="-16246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0553553">
            <a:off x="3962447" y="-1563085"/>
            <a:ext cx="8993361" cy="9368100"/>
          </a:xfrm>
          <a:custGeom>
            <a:avLst/>
            <a:gdLst>
              <a:gd name="connsiteX0" fmla="*/ 0 w 8993361"/>
              <a:gd name="connsiteY0" fmla="*/ 0 h 9368100"/>
              <a:gd name="connsiteX1" fmla="*/ 8993361 w 8993361"/>
              <a:gd name="connsiteY1" fmla="*/ 2825381 h 9368100"/>
              <a:gd name="connsiteX2" fmla="*/ 6937881 w 8993361"/>
              <a:gd name="connsiteY2" fmla="*/ 9368100 h 9368100"/>
              <a:gd name="connsiteX3" fmla="*/ 6937879 w 8993361"/>
              <a:gd name="connsiteY3" fmla="*/ 9368099 h 9368100"/>
              <a:gd name="connsiteX4" fmla="*/ 8993359 w 8993361"/>
              <a:gd name="connsiteY4" fmla="*/ 2825381 h 9368100"/>
              <a:gd name="connsiteX5" fmla="*/ 0 w 8993361"/>
              <a:gd name="connsiteY5" fmla="*/ 1 h 9368100"/>
              <a:gd name="connsiteX6" fmla="*/ 0 w 8993361"/>
              <a:gd name="connsiteY6" fmla="*/ 0 h 936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93361" h="9368100">
                <a:moveTo>
                  <a:pt x="0" y="0"/>
                </a:moveTo>
                <a:lnTo>
                  <a:pt x="8993361" y="2825381"/>
                </a:lnTo>
                <a:lnTo>
                  <a:pt x="6937881" y="9368100"/>
                </a:lnTo>
                <a:lnTo>
                  <a:pt x="6937879" y="9368099"/>
                </a:lnTo>
                <a:lnTo>
                  <a:pt x="8993359" y="282538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>
            <a:off x="9609002" y="0"/>
            <a:ext cx="2582998" cy="3075882"/>
          </a:xfrm>
          <a:custGeom>
            <a:avLst/>
            <a:gdLst>
              <a:gd name="connsiteX0" fmla="*/ 0 w 2582998"/>
              <a:gd name="connsiteY0" fmla="*/ 0 h 3075882"/>
              <a:gd name="connsiteX1" fmla="*/ 2582998 w 2582998"/>
              <a:gd name="connsiteY1" fmla="*/ 0 h 3075882"/>
              <a:gd name="connsiteX2" fmla="*/ 2582998 w 2582998"/>
              <a:gd name="connsiteY2" fmla="*/ 3075882 h 3075882"/>
              <a:gd name="connsiteX3" fmla="*/ 2455256 w 2582998"/>
              <a:gd name="connsiteY3" fmla="*/ 2783535 h 3075882"/>
              <a:gd name="connsiteX4" fmla="*/ 88856 w 2582998"/>
              <a:gd name="connsiteY4" fmla="*/ 59750 h 3075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2998" h="3075882">
                <a:moveTo>
                  <a:pt x="0" y="0"/>
                </a:moveTo>
                <a:lnTo>
                  <a:pt x="2582998" y="0"/>
                </a:lnTo>
                <a:lnTo>
                  <a:pt x="2582998" y="3075882"/>
                </a:lnTo>
                <a:lnTo>
                  <a:pt x="2455256" y="2783535"/>
                </a:lnTo>
                <a:cubicBezTo>
                  <a:pt x="1943610" y="1718353"/>
                  <a:pt x="1129269" y="800405"/>
                  <a:pt x="88856" y="597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flipV="1">
            <a:off x="0" y="1"/>
            <a:ext cx="4821610" cy="6858000"/>
          </a:xfrm>
          <a:custGeom>
            <a:avLst/>
            <a:gdLst>
              <a:gd name="connsiteX0" fmla="*/ 3671809 w 4821610"/>
              <a:gd name="connsiteY0" fmla="*/ 0 h 6858000"/>
              <a:gd name="connsiteX1" fmla="*/ 4821610 w 4821610"/>
              <a:gd name="connsiteY1" fmla="*/ 0 h 6858000"/>
              <a:gd name="connsiteX2" fmla="*/ 4680574 w 4821610"/>
              <a:gd name="connsiteY2" fmla="*/ 42105 h 6858000"/>
              <a:gd name="connsiteX3" fmla="*/ 0 w 4821610"/>
              <a:gd name="connsiteY3" fmla="*/ 6858000 h 6858000"/>
              <a:gd name="connsiteX4" fmla="*/ 0 w 4821610"/>
              <a:gd name="connsiteY4" fmla="*/ 1576747 h 6858000"/>
              <a:gd name="connsiteX5" fmla="*/ 315207 w 4821610"/>
              <a:gd name="connsiteY5" fmla="*/ 1363910 h 6858000"/>
              <a:gd name="connsiteX6" fmla="*/ 3409059 w 4821610"/>
              <a:gd name="connsiteY6" fmla="*/ 581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21610" h="6858000">
                <a:moveTo>
                  <a:pt x="3671809" y="0"/>
                </a:moveTo>
                <a:lnTo>
                  <a:pt x="4821610" y="0"/>
                </a:lnTo>
                <a:lnTo>
                  <a:pt x="4680574" y="42105"/>
                </a:lnTo>
                <a:cubicBezTo>
                  <a:pt x="1971992" y="927152"/>
                  <a:pt x="0" y="3643861"/>
                  <a:pt x="0" y="6858000"/>
                </a:cubicBezTo>
                <a:lnTo>
                  <a:pt x="0" y="1576747"/>
                </a:lnTo>
                <a:lnTo>
                  <a:pt x="315207" y="1363910"/>
                </a:lnTo>
                <a:cubicBezTo>
                  <a:pt x="1217418" y="783510"/>
                  <a:pt x="2265026" y="335535"/>
                  <a:pt x="3409059" y="5816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9" name="任意多边形: 形状 8"/>
          <p:cNvSpPr/>
          <p:nvPr userDrawn="1"/>
        </p:nvSpPr>
        <p:spPr>
          <a:xfrm flipH="1">
            <a:off x="-3" y="3516452"/>
            <a:ext cx="4821609" cy="3583830"/>
          </a:xfrm>
          <a:custGeom>
            <a:avLst/>
            <a:gdLst>
              <a:gd name="connsiteX0" fmla="*/ 61538 w 4821609"/>
              <a:gd name="connsiteY0" fmla="*/ 3578164 h 3583830"/>
              <a:gd name="connsiteX1" fmla="*/ 17604 w 4821609"/>
              <a:gd name="connsiteY1" fmla="*/ 3581134 h 3583830"/>
              <a:gd name="connsiteX2" fmla="*/ 0 w 4821609"/>
              <a:gd name="connsiteY2" fmla="*/ 3583830 h 3583830"/>
              <a:gd name="connsiteX3" fmla="*/ 4821609 w 4821609"/>
              <a:gd name="connsiteY3" fmla="*/ 0 h 3583830"/>
              <a:gd name="connsiteX4" fmla="*/ 4536596 w 4821609"/>
              <a:gd name="connsiteY4" fmla="*/ 412188 h 3583830"/>
              <a:gd name="connsiteX5" fmla="*/ 1111478 w 4821609"/>
              <a:gd name="connsiteY5" fmla="*/ 3339091 h 3583830"/>
              <a:gd name="connsiteX6" fmla="*/ 970734 w 4821609"/>
              <a:gd name="connsiteY6" fmla="*/ 3386318 h 3583830"/>
              <a:gd name="connsiteX7" fmla="*/ 1152767 w 4821609"/>
              <a:gd name="connsiteY7" fmla="*/ 3331643 h 3583830"/>
              <a:gd name="connsiteX8" fmla="*/ 4747844 w 4821609"/>
              <a:gd name="connsiteY8" fmla="*/ 1029027 h 3583830"/>
              <a:gd name="connsiteX9" fmla="*/ 4821609 w 4821609"/>
              <a:gd name="connsiteY9" fmla="*/ 957367 h 358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21609" h="3583830">
                <a:moveTo>
                  <a:pt x="61538" y="3578164"/>
                </a:moveTo>
                <a:lnTo>
                  <a:pt x="17604" y="3581134"/>
                </a:lnTo>
                <a:lnTo>
                  <a:pt x="0" y="3583830"/>
                </a:lnTo>
                <a:close/>
                <a:moveTo>
                  <a:pt x="4821609" y="0"/>
                </a:moveTo>
                <a:lnTo>
                  <a:pt x="4536596" y="412188"/>
                </a:lnTo>
                <a:cubicBezTo>
                  <a:pt x="3488263" y="1867225"/>
                  <a:pt x="2308790" y="2892181"/>
                  <a:pt x="1111478" y="3339091"/>
                </a:cubicBezTo>
                <a:lnTo>
                  <a:pt x="970734" y="3386318"/>
                </a:lnTo>
                <a:lnTo>
                  <a:pt x="1152767" y="3331643"/>
                </a:lnTo>
                <a:cubicBezTo>
                  <a:pt x="2337576" y="2937116"/>
                  <a:pt x="3560797" y="2146074"/>
                  <a:pt x="4747844" y="1029027"/>
                </a:cubicBezTo>
                <a:lnTo>
                  <a:pt x="4821609" y="9573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3" name="矩形 2"/>
          <p:cNvSpPr>
            <a:spLocks noChangeAspect="1"/>
          </p:cNvSpPr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 l="-11803" t="-38418" r="-6345" b="-161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3057580" y="2"/>
            <a:ext cx="9134422" cy="6857998"/>
          </a:xfrm>
          <a:custGeom>
            <a:avLst/>
            <a:gdLst>
              <a:gd name="connsiteX0" fmla="*/ 9130120 w 9134422"/>
              <a:gd name="connsiteY0" fmla="*/ 0 h 6857998"/>
              <a:gd name="connsiteX1" fmla="*/ 9134422 w 9134422"/>
              <a:gd name="connsiteY1" fmla="*/ 0 h 6857998"/>
              <a:gd name="connsiteX2" fmla="*/ 9134422 w 9134422"/>
              <a:gd name="connsiteY2" fmla="*/ 4608448 h 6857998"/>
              <a:gd name="connsiteX3" fmla="*/ 8988112 w 9134422"/>
              <a:gd name="connsiteY3" fmla="*/ 4710786 h 6857998"/>
              <a:gd name="connsiteX4" fmla="*/ 1542256 w 9134422"/>
              <a:gd name="connsiteY4" fmla="*/ 6830067 h 6857998"/>
              <a:gd name="connsiteX5" fmla="*/ 1213736 w 9134422"/>
              <a:gd name="connsiteY5" fmla="*/ 6842691 h 6857998"/>
              <a:gd name="connsiteX6" fmla="*/ 1760092 w 9134422"/>
              <a:gd name="connsiteY6" fmla="*/ 6830067 h 6857998"/>
              <a:gd name="connsiteX7" fmla="*/ 8755593 w 9134422"/>
              <a:gd name="connsiteY7" fmla="*/ 6149332 h 6857998"/>
              <a:gd name="connsiteX8" fmla="*/ 9134422 w 9134422"/>
              <a:gd name="connsiteY8" fmla="*/ 6080104 h 6857998"/>
              <a:gd name="connsiteX9" fmla="*/ 9134422 w 9134422"/>
              <a:gd name="connsiteY9" fmla="*/ 6857998 h 6857998"/>
              <a:gd name="connsiteX10" fmla="*/ 0 w 9134422"/>
              <a:gd name="connsiteY10" fmla="*/ 6857998 h 6857998"/>
              <a:gd name="connsiteX11" fmla="*/ 42250 w 9134422"/>
              <a:gd name="connsiteY11" fmla="*/ 6857211 h 6857998"/>
              <a:gd name="connsiteX12" fmla="*/ 256864 w 9134422"/>
              <a:gd name="connsiteY12" fmla="*/ 6855562 h 6857998"/>
              <a:gd name="connsiteX13" fmla="*/ 182032 w 9134422"/>
              <a:gd name="connsiteY13" fmla="*/ 6854606 h 6857998"/>
              <a:gd name="connsiteX14" fmla="*/ 470005 w 9134422"/>
              <a:gd name="connsiteY14" fmla="*/ 6849239 h 6857998"/>
              <a:gd name="connsiteX15" fmla="*/ 9134421 w 9134422"/>
              <a:gd name="connsiteY15" fmla="*/ 125361 h 6857998"/>
              <a:gd name="connsiteX16" fmla="*/ 9130120 w 9134422"/>
              <a:gd name="connsiteY16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134422" h="6857998">
                <a:moveTo>
                  <a:pt x="9130120" y="0"/>
                </a:moveTo>
                <a:lnTo>
                  <a:pt x="9134422" y="0"/>
                </a:lnTo>
                <a:lnTo>
                  <a:pt x="9134422" y="4608448"/>
                </a:lnTo>
                <a:lnTo>
                  <a:pt x="8988112" y="4710786"/>
                </a:lnTo>
                <a:cubicBezTo>
                  <a:pt x="7240515" y="5877045"/>
                  <a:pt x="4578978" y="6674223"/>
                  <a:pt x="1542256" y="6830067"/>
                </a:cubicBezTo>
                <a:lnTo>
                  <a:pt x="1213736" y="6842691"/>
                </a:lnTo>
                <a:lnTo>
                  <a:pt x="1760092" y="6830067"/>
                </a:lnTo>
                <a:cubicBezTo>
                  <a:pt x="4285249" y="6752145"/>
                  <a:pt x="6654416" y="6513890"/>
                  <a:pt x="8755593" y="6149332"/>
                </a:cubicBezTo>
                <a:lnTo>
                  <a:pt x="9134422" y="6080104"/>
                </a:lnTo>
                <a:lnTo>
                  <a:pt x="9134422" y="6857998"/>
                </a:lnTo>
                <a:lnTo>
                  <a:pt x="0" y="6857998"/>
                </a:lnTo>
                <a:lnTo>
                  <a:pt x="42250" y="6857211"/>
                </a:lnTo>
                <a:lnTo>
                  <a:pt x="256864" y="6855562"/>
                </a:lnTo>
                <a:lnTo>
                  <a:pt x="182032" y="6854606"/>
                </a:lnTo>
                <a:lnTo>
                  <a:pt x="470005" y="6849239"/>
                </a:lnTo>
                <a:cubicBezTo>
                  <a:pt x="5296386" y="6668918"/>
                  <a:pt x="9134421" y="3727496"/>
                  <a:pt x="9134421" y="125361"/>
                </a:cubicBezTo>
                <a:lnTo>
                  <a:pt x="913012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5" name="任意多边形: 形状 4"/>
          <p:cNvSpPr/>
          <p:nvPr userDrawn="1"/>
        </p:nvSpPr>
        <p:spPr>
          <a:xfrm>
            <a:off x="0" y="0"/>
            <a:ext cx="4821610" cy="6858000"/>
          </a:xfrm>
          <a:custGeom>
            <a:avLst/>
            <a:gdLst>
              <a:gd name="connsiteX0" fmla="*/ 3671809 w 4821610"/>
              <a:gd name="connsiteY0" fmla="*/ 0 h 6858000"/>
              <a:gd name="connsiteX1" fmla="*/ 4821610 w 4821610"/>
              <a:gd name="connsiteY1" fmla="*/ 0 h 6858000"/>
              <a:gd name="connsiteX2" fmla="*/ 4680574 w 4821610"/>
              <a:gd name="connsiteY2" fmla="*/ 42105 h 6858000"/>
              <a:gd name="connsiteX3" fmla="*/ 0 w 4821610"/>
              <a:gd name="connsiteY3" fmla="*/ 6858000 h 6858000"/>
              <a:gd name="connsiteX4" fmla="*/ 0 w 4821610"/>
              <a:gd name="connsiteY4" fmla="*/ 1576747 h 6858000"/>
              <a:gd name="connsiteX5" fmla="*/ 315207 w 4821610"/>
              <a:gd name="connsiteY5" fmla="*/ 1363910 h 6858000"/>
              <a:gd name="connsiteX6" fmla="*/ 3409059 w 4821610"/>
              <a:gd name="connsiteY6" fmla="*/ 581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21610" h="6858000">
                <a:moveTo>
                  <a:pt x="3671809" y="0"/>
                </a:moveTo>
                <a:lnTo>
                  <a:pt x="4821610" y="0"/>
                </a:lnTo>
                <a:lnTo>
                  <a:pt x="4680574" y="42105"/>
                </a:lnTo>
                <a:cubicBezTo>
                  <a:pt x="1971992" y="927152"/>
                  <a:pt x="0" y="3643861"/>
                  <a:pt x="0" y="6858000"/>
                </a:cubicBezTo>
                <a:lnTo>
                  <a:pt x="0" y="1576747"/>
                </a:lnTo>
                <a:lnTo>
                  <a:pt x="315207" y="1363910"/>
                </a:lnTo>
                <a:cubicBezTo>
                  <a:pt x="1217418" y="783510"/>
                  <a:pt x="2265026" y="335535"/>
                  <a:pt x="3409059" y="5816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>
            <a:off x="669925" y="4068245"/>
            <a:ext cx="1656800" cy="2789756"/>
          </a:xfrm>
          <a:custGeom>
            <a:avLst/>
            <a:gdLst>
              <a:gd name="connsiteX0" fmla="*/ 577276 w 1656800"/>
              <a:gd name="connsiteY0" fmla="*/ 0 h 2789756"/>
              <a:gd name="connsiteX1" fmla="*/ 572576 w 1656800"/>
              <a:gd name="connsiteY1" fmla="*/ 19288 h 2789756"/>
              <a:gd name="connsiteX2" fmla="*/ 811133 w 1656800"/>
              <a:gd name="connsiteY2" fmla="*/ 1930915 h 2789756"/>
              <a:gd name="connsiteX3" fmla="*/ 1601666 w 1656800"/>
              <a:gd name="connsiteY3" fmla="*/ 2756512 h 2789756"/>
              <a:gd name="connsiteX4" fmla="*/ 1656800 w 1656800"/>
              <a:gd name="connsiteY4" fmla="*/ 2789755 h 2789756"/>
              <a:gd name="connsiteX5" fmla="*/ 1295043 w 1656800"/>
              <a:gd name="connsiteY5" fmla="*/ 2789755 h 2789756"/>
              <a:gd name="connsiteX6" fmla="*/ 1295044 w 1656800"/>
              <a:gd name="connsiteY6" fmla="*/ 2789756 h 2789756"/>
              <a:gd name="connsiteX7" fmla="*/ 0 w 1656800"/>
              <a:gd name="connsiteY7" fmla="*/ 2789756 h 2789756"/>
              <a:gd name="connsiteX8" fmla="*/ 492407 w 1656800"/>
              <a:gd name="connsiteY8" fmla="*/ 191003 h 2789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6800" h="2789756">
                <a:moveTo>
                  <a:pt x="577276" y="0"/>
                </a:moveTo>
                <a:lnTo>
                  <a:pt x="572576" y="19288"/>
                </a:lnTo>
                <a:cubicBezTo>
                  <a:pt x="424202" y="712956"/>
                  <a:pt x="491557" y="1372119"/>
                  <a:pt x="811133" y="1930915"/>
                </a:cubicBezTo>
                <a:cubicBezTo>
                  <a:pt x="1002879" y="2266192"/>
                  <a:pt x="1271809" y="2541531"/>
                  <a:pt x="1601666" y="2756512"/>
                </a:cubicBezTo>
                <a:lnTo>
                  <a:pt x="1656800" y="2789755"/>
                </a:lnTo>
                <a:lnTo>
                  <a:pt x="1295043" y="2789755"/>
                </a:lnTo>
                <a:lnTo>
                  <a:pt x="1295044" y="2789756"/>
                </a:lnTo>
                <a:lnTo>
                  <a:pt x="0" y="2789756"/>
                </a:lnTo>
                <a:cubicBezTo>
                  <a:pt x="0" y="1843628"/>
                  <a:pt x="179154" y="956280"/>
                  <a:pt x="492407" y="19100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1283895">
            <a:off x="5053281" y="4413573"/>
            <a:ext cx="7246780" cy="2095828"/>
          </a:xfrm>
          <a:custGeom>
            <a:avLst/>
            <a:gdLst>
              <a:gd name="connsiteX0" fmla="*/ 7246780 w 7246780"/>
              <a:gd name="connsiteY0" fmla="*/ 0 h 2095828"/>
              <a:gd name="connsiteX1" fmla="*/ 7119585 w 7246780"/>
              <a:gd name="connsiteY1" fmla="*/ 1379387 h 2095828"/>
              <a:gd name="connsiteX2" fmla="*/ 6589011 w 7246780"/>
              <a:gd name="connsiteY2" fmla="*/ 1476928 h 2095828"/>
              <a:gd name="connsiteX3" fmla="*/ 533992 w 7246780"/>
              <a:gd name="connsiteY3" fmla="*/ 2081942 h 2095828"/>
              <a:gd name="connsiteX4" fmla="*/ 0 w 7246780"/>
              <a:gd name="connsiteY4" fmla="*/ 2095828 h 2095828"/>
              <a:gd name="connsiteX5" fmla="*/ 321085 w 7246780"/>
              <a:gd name="connsiteY5" fmla="*/ 2081942 h 2095828"/>
              <a:gd name="connsiteX6" fmla="*/ 6917081 w 7246780"/>
              <a:gd name="connsiteY6" fmla="*/ 212199 h 2095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46780" h="2095828">
                <a:moveTo>
                  <a:pt x="7246780" y="0"/>
                </a:moveTo>
                <a:lnTo>
                  <a:pt x="7119585" y="1379387"/>
                </a:lnTo>
                <a:lnTo>
                  <a:pt x="6589011" y="1476928"/>
                </a:lnTo>
                <a:cubicBezTo>
                  <a:pt x="4736287" y="1796911"/>
                  <a:pt x="2693503" y="2006942"/>
                  <a:pt x="533992" y="2081942"/>
                </a:cubicBezTo>
                <a:lnTo>
                  <a:pt x="0" y="2095828"/>
                </a:lnTo>
                <a:lnTo>
                  <a:pt x="321085" y="2081942"/>
                </a:lnTo>
                <a:cubicBezTo>
                  <a:pt x="2918087" y="1931942"/>
                  <a:pt x="5234337" y="1241819"/>
                  <a:pt x="6917081" y="2121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4271314" y="4613597"/>
            <a:ext cx="7920686" cy="2234243"/>
          </a:xfrm>
          <a:custGeom>
            <a:avLst/>
            <a:gdLst>
              <a:gd name="connsiteX0" fmla="*/ 7920686 w 7920686"/>
              <a:gd name="connsiteY0" fmla="*/ 0 h 2234243"/>
              <a:gd name="connsiteX1" fmla="*/ 7920686 w 7920686"/>
              <a:gd name="connsiteY1" fmla="*/ 1471656 h 2234243"/>
              <a:gd name="connsiteX2" fmla="*/ 7541857 w 7920686"/>
              <a:gd name="connsiteY2" fmla="*/ 1540884 h 2234243"/>
              <a:gd name="connsiteX3" fmla="*/ 546356 w 7920686"/>
              <a:gd name="connsiteY3" fmla="*/ 2221619 h 2234243"/>
              <a:gd name="connsiteX4" fmla="*/ 0 w 7920686"/>
              <a:gd name="connsiteY4" fmla="*/ 2234243 h 2234243"/>
              <a:gd name="connsiteX5" fmla="*/ 328520 w 7920686"/>
              <a:gd name="connsiteY5" fmla="*/ 2221619 h 2234243"/>
              <a:gd name="connsiteX6" fmla="*/ 7774376 w 7920686"/>
              <a:gd name="connsiteY6" fmla="*/ 102338 h 2234243"/>
              <a:gd name="connsiteX7" fmla="*/ 7920686 w 7920686"/>
              <a:gd name="connsiteY7" fmla="*/ 0 h 223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20686" h="2234243">
                <a:moveTo>
                  <a:pt x="7920686" y="0"/>
                </a:moveTo>
                <a:lnTo>
                  <a:pt x="7920686" y="1471656"/>
                </a:lnTo>
                <a:lnTo>
                  <a:pt x="7541857" y="1540884"/>
                </a:lnTo>
                <a:cubicBezTo>
                  <a:pt x="5440680" y="1905442"/>
                  <a:pt x="3071513" y="2143697"/>
                  <a:pt x="546356" y="2221619"/>
                </a:cubicBezTo>
                <a:lnTo>
                  <a:pt x="0" y="2234243"/>
                </a:lnTo>
                <a:lnTo>
                  <a:pt x="328520" y="2221619"/>
                </a:lnTo>
                <a:cubicBezTo>
                  <a:pt x="3365242" y="2065775"/>
                  <a:pt x="6026779" y="1268597"/>
                  <a:pt x="7774376" y="102338"/>
                </a:cubicBezTo>
                <a:lnTo>
                  <a:pt x="792068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3" name="矩形 2"/>
          <p:cNvSpPr>
            <a:spLocks noChangeAspect="1"/>
          </p:cNvSpPr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"/>
            </a:blip>
            <a:srcRect/>
            <a:stretch>
              <a:fillRect t="-72225" b="-94442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 flipH="1" flipV="1">
            <a:off x="-2" y="-1"/>
            <a:ext cx="1082041" cy="812382"/>
            <a:chOff x="3057580" y="1"/>
            <a:chExt cx="9134422" cy="6857998"/>
          </a:xfrm>
        </p:grpSpPr>
        <p:sp>
          <p:nvSpPr>
            <p:cNvPr id="5" name="任意多边形: 形状 4"/>
            <p:cNvSpPr/>
            <p:nvPr/>
          </p:nvSpPr>
          <p:spPr>
            <a:xfrm>
              <a:off x="4271316" y="4608450"/>
              <a:ext cx="7920686" cy="2234243"/>
            </a:xfrm>
            <a:custGeom>
              <a:avLst/>
              <a:gdLst>
                <a:gd name="connsiteX0" fmla="*/ 7920686 w 7920686"/>
                <a:gd name="connsiteY0" fmla="*/ 0 h 2234243"/>
                <a:gd name="connsiteX1" fmla="*/ 7920686 w 7920686"/>
                <a:gd name="connsiteY1" fmla="*/ 1471656 h 2234243"/>
                <a:gd name="connsiteX2" fmla="*/ 7541857 w 7920686"/>
                <a:gd name="connsiteY2" fmla="*/ 1540884 h 2234243"/>
                <a:gd name="connsiteX3" fmla="*/ 546356 w 7920686"/>
                <a:gd name="connsiteY3" fmla="*/ 2221619 h 2234243"/>
                <a:gd name="connsiteX4" fmla="*/ 0 w 7920686"/>
                <a:gd name="connsiteY4" fmla="*/ 2234243 h 2234243"/>
                <a:gd name="connsiteX5" fmla="*/ 328520 w 7920686"/>
                <a:gd name="connsiteY5" fmla="*/ 2221619 h 2234243"/>
                <a:gd name="connsiteX6" fmla="*/ 7774376 w 7920686"/>
                <a:gd name="connsiteY6" fmla="*/ 102338 h 2234243"/>
                <a:gd name="connsiteX7" fmla="*/ 7920686 w 7920686"/>
                <a:gd name="connsiteY7" fmla="*/ 0 h 223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20686" h="2234243">
                  <a:moveTo>
                    <a:pt x="7920686" y="0"/>
                  </a:moveTo>
                  <a:lnTo>
                    <a:pt x="7920686" y="1471656"/>
                  </a:lnTo>
                  <a:lnTo>
                    <a:pt x="7541857" y="1540884"/>
                  </a:lnTo>
                  <a:cubicBezTo>
                    <a:pt x="5440680" y="1905442"/>
                    <a:pt x="3071513" y="2143697"/>
                    <a:pt x="546356" y="2221619"/>
                  </a:cubicBezTo>
                  <a:lnTo>
                    <a:pt x="0" y="2234243"/>
                  </a:lnTo>
                  <a:lnTo>
                    <a:pt x="328520" y="2221619"/>
                  </a:lnTo>
                  <a:cubicBezTo>
                    <a:pt x="3365242" y="2065775"/>
                    <a:pt x="6026779" y="1268597"/>
                    <a:pt x="7774376" y="102338"/>
                  </a:cubicBezTo>
                  <a:lnTo>
                    <a:pt x="79206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3057580" y="1"/>
              <a:ext cx="9134422" cy="6857998"/>
            </a:xfrm>
            <a:custGeom>
              <a:avLst/>
              <a:gdLst>
                <a:gd name="connsiteX0" fmla="*/ 9130120 w 9134422"/>
                <a:gd name="connsiteY0" fmla="*/ 0 h 6857998"/>
                <a:gd name="connsiteX1" fmla="*/ 9134422 w 9134422"/>
                <a:gd name="connsiteY1" fmla="*/ 0 h 6857998"/>
                <a:gd name="connsiteX2" fmla="*/ 9134422 w 9134422"/>
                <a:gd name="connsiteY2" fmla="*/ 4608448 h 6857998"/>
                <a:gd name="connsiteX3" fmla="*/ 8988112 w 9134422"/>
                <a:gd name="connsiteY3" fmla="*/ 4710786 h 6857998"/>
                <a:gd name="connsiteX4" fmla="*/ 1542256 w 9134422"/>
                <a:gd name="connsiteY4" fmla="*/ 6830067 h 6857998"/>
                <a:gd name="connsiteX5" fmla="*/ 1213736 w 9134422"/>
                <a:gd name="connsiteY5" fmla="*/ 6842691 h 6857998"/>
                <a:gd name="connsiteX6" fmla="*/ 1760092 w 9134422"/>
                <a:gd name="connsiteY6" fmla="*/ 6830067 h 6857998"/>
                <a:gd name="connsiteX7" fmla="*/ 8755593 w 9134422"/>
                <a:gd name="connsiteY7" fmla="*/ 6149332 h 6857998"/>
                <a:gd name="connsiteX8" fmla="*/ 9134422 w 9134422"/>
                <a:gd name="connsiteY8" fmla="*/ 6080104 h 6857998"/>
                <a:gd name="connsiteX9" fmla="*/ 9134422 w 9134422"/>
                <a:gd name="connsiteY9" fmla="*/ 6857998 h 6857998"/>
                <a:gd name="connsiteX10" fmla="*/ 0 w 9134422"/>
                <a:gd name="connsiteY10" fmla="*/ 6857998 h 6857998"/>
                <a:gd name="connsiteX11" fmla="*/ 42250 w 9134422"/>
                <a:gd name="connsiteY11" fmla="*/ 6857211 h 6857998"/>
                <a:gd name="connsiteX12" fmla="*/ 256864 w 9134422"/>
                <a:gd name="connsiteY12" fmla="*/ 6855562 h 6857998"/>
                <a:gd name="connsiteX13" fmla="*/ 182032 w 9134422"/>
                <a:gd name="connsiteY13" fmla="*/ 6854606 h 6857998"/>
                <a:gd name="connsiteX14" fmla="*/ 470005 w 9134422"/>
                <a:gd name="connsiteY14" fmla="*/ 6849239 h 6857998"/>
                <a:gd name="connsiteX15" fmla="*/ 9134421 w 9134422"/>
                <a:gd name="connsiteY15" fmla="*/ 125361 h 6857998"/>
                <a:gd name="connsiteX16" fmla="*/ 9130120 w 9134422"/>
                <a:gd name="connsiteY16" fmla="*/ 0 h 685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134422" h="6857998">
                  <a:moveTo>
                    <a:pt x="9130120" y="0"/>
                  </a:moveTo>
                  <a:lnTo>
                    <a:pt x="9134422" y="0"/>
                  </a:lnTo>
                  <a:lnTo>
                    <a:pt x="9134422" y="4608448"/>
                  </a:lnTo>
                  <a:lnTo>
                    <a:pt x="8988112" y="4710786"/>
                  </a:lnTo>
                  <a:cubicBezTo>
                    <a:pt x="7240515" y="5877045"/>
                    <a:pt x="4578978" y="6674223"/>
                    <a:pt x="1542256" y="6830067"/>
                  </a:cubicBezTo>
                  <a:lnTo>
                    <a:pt x="1213736" y="6842691"/>
                  </a:lnTo>
                  <a:lnTo>
                    <a:pt x="1760092" y="6830067"/>
                  </a:lnTo>
                  <a:cubicBezTo>
                    <a:pt x="4285249" y="6752145"/>
                    <a:pt x="6654416" y="6513890"/>
                    <a:pt x="8755593" y="6149332"/>
                  </a:cubicBezTo>
                  <a:lnTo>
                    <a:pt x="9134422" y="6080104"/>
                  </a:lnTo>
                  <a:lnTo>
                    <a:pt x="9134422" y="6857998"/>
                  </a:lnTo>
                  <a:lnTo>
                    <a:pt x="0" y="6857998"/>
                  </a:lnTo>
                  <a:lnTo>
                    <a:pt x="42250" y="6857211"/>
                  </a:lnTo>
                  <a:lnTo>
                    <a:pt x="256864" y="6855562"/>
                  </a:lnTo>
                  <a:lnTo>
                    <a:pt x="182032" y="6854606"/>
                  </a:lnTo>
                  <a:lnTo>
                    <a:pt x="470005" y="6849239"/>
                  </a:lnTo>
                  <a:cubicBezTo>
                    <a:pt x="5296386" y="6668918"/>
                    <a:pt x="9134421" y="3727496"/>
                    <a:pt x="9134421" y="125361"/>
                  </a:cubicBezTo>
                  <a:lnTo>
                    <a:pt x="9130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9753600" y="5027283"/>
            <a:ext cx="2438400" cy="1830717"/>
            <a:chOff x="3057580" y="1"/>
            <a:chExt cx="9134422" cy="6857998"/>
          </a:xfrm>
        </p:grpSpPr>
        <p:sp>
          <p:nvSpPr>
            <p:cNvPr id="8" name="任意多边形: 形状 7"/>
            <p:cNvSpPr/>
            <p:nvPr/>
          </p:nvSpPr>
          <p:spPr>
            <a:xfrm>
              <a:off x="4271316" y="4608450"/>
              <a:ext cx="7920686" cy="2234243"/>
            </a:xfrm>
            <a:custGeom>
              <a:avLst/>
              <a:gdLst>
                <a:gd name="connsiteX0" fmla="*/ 7920686 w 7920686"/>
                <a:gd name="connsiteY0" fmla="*/ 0 h 2234243"/>
                <a:gd name="connsiteX1" fmla="*/ 7920686 w 7920686"/>
                <a:gd name="connsiteY1" fmla="*/ 1471656 h 2234243"/>
                <a:gd name="connsiteX2" fmla="*/ 7541857 w 7920686"/>
                <a:gd name="connsiteY2" fmla="*/ 1540884 h 2234243"/>
                <a:gd name="connsiteX3" fmla="*/ 546356 w 7920686"/>
                <a:gd name="connsiteY3" fmla="*/ 2221619 h 2234243"/>
                <a:gd name="connsiteX4" fmla="*/ 0 w 7920686"/>
                <a:gd name="connsiteY4" fmla="*/ 2234243 h 2234243"/>
                <a:gd name="connsiteX5" fmla="*/ 328520 w 7920686"/>
                <a:gd name="connsiteY5" fmla="*/ 2221619 h 2234243"/>
                <a:gd name="connsiteX6" fmla="*/ 7774376 w 7920686"/>
                <a:gd name="connsiteY6" fmla="*/ 102338 h 2234243"/>
                <a:gd name="connsiteX7" fmla="*/ 7920686 w 7920686"/>
                <a:gd name="connsiteY7" fmla="*/ 0 h 223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20686" h="2234243">
                  <a:moveTo>
                    <a:pt x="7920686" y="0"/>
                  </a:moveTo>
                  <a:lnTo>
                    <a:pt x="7920686" y="1471656"/>
                  </a:lnTo>
                  <a:lnTo>
                    <a:pt x="7541857" y="1540884"/>
                  </a:lnTo>
                  <a:cubicBezTo>
                    <a:pt x="5440680" y="1905442"/>
                    <a:pt x="3071513" y="2143697"/>
                    <a:pt x="546356" y="2221619"/>
                  </a:cubicBezTo>
                  <a:lnTo>
                    <a:pt x="0" y="2234243"/>
                  </a:lnTo>
                  <a:lnTo>
                    <a:pt x="328520" y="2221619"/>
                  </a:lnTo>
                  <a:cubicBezTo>
                    <a:pt x="3365242" y="2065775"/>
                    <a:pt x="6026779" y="1268597"/>
                    <a:pt x="7774376" y="102338"/>
                  </a:cubicBezTo>
                  <a:lnTo>
                    <a:pt x="79206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3057580" y="1"/>
              <a:ext cx="9134422" cy="6857998"/>
            </a:xfrm>
            <a:custGeom>
              <a:avLst/>
              <a:gdLst>
                <a:gd name="connsiteX0" fmla="*/ 9130120 w 9134422"/>
                <a:gd name="connsiteY0" fmla="*/ 0 h 6857998"/>
                <a:gd name="connsiteX1" fmla="*/ 9134422 w 9134422"/>
                <a:gd name="connsiteY1" fmla="*/ 0 h 6857998"/>
                <a:gd name="connsiteX2" fmla="*/ 9134422 w 9134422"/>
                <a:gd name="connsiteY2" fmla="*/ 4608448 h 6857998"/>
                <a:gd name="connsiteX3" fmla="*/ 8988112 w 9134422"/>
                <a:gd name="connsiteY3" fmla="*/ 4710786 h 6857998"/>
                <a:gd name="connsiteX4" fmla="*/ 1542256 w 9134422"/>
                <a:gd name="connsiteY4" fmla="*/ 6830067 h 6857998"/>
                <a:gd name="connsiteX5" fmla="*/ 1213736 w 9134422"/>
                <a:gd name="connsiteY5" fmla="*/ 6842691 h 6857998"/>
                <a:gd name="connsiteX6" fmla="*/ 1760092 w 9134422"/>
                <a:gd name="connsiteY6" fmla="*/ 6830067 h 6857998"/>
                <a:gd name="connsiteX7" fmla="*/ 8755593 w 9134422"/>
                <a:gd name="connsiteY7" fmla="*/ 6149332 h 6857998"/>
                <a:gd name="connsiteX8" fmla="*/ 9134422 w 9134422"/>
                <a:gd name="connsiteY8" fmla="*/ 6080104 h 6857998"/>
                <a:gd name="connsiteX9" fmla="*/ 9134422 w 9134422"/>
                <a:gd name="connsiteY9" fmla="*/ 6857998 h 6857998"/>
                <a:gd name="connsiteX10" fmla="*/ 0 w 9134422"/>
                <a:gd name="connsiteY10" fmla="*/ 6857998 h 6857998"/>
                <a:gd name="connsiteX11" fmla="*/ 42250 w 9134422"/>
                <a:gd name="connsiteY11" fmla="*/ 6857211 h 6857998"/>
                <a:gd name="connsiteX12" fmla="*/ 256864 w 9134422"/>
                <a:gd name="connsiteY12" fmla="*/ 6855562 h 6857998"/>
                <a:gd name="connsiteX13" fmla="*/ 182032 w 9134422"/>
                <a:gd name="connsiteY13" fmla="*/ 6854606 h 6857998"/>
                <a:gd name="connsiteX14" fmla="*/ 470005 w 9134422"/>
                <a:gd name="connsiteY14" fmla="*/ 6849239 h 6857998"/>
                <a:gd name="connsiteX15" fmla="*/ 9134421 w 9134422"/>
                <a:gd name="connsiteY15" fmla="*/ 125361 h 6857998"/>
                <a:gd name="connsiteX16" fmla="*/ 9130120 w 9134422"/>
                <a:gd name="connsiteY16" fmla="*/ 0 h 685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134422" h="6857998">
                  <a:moveTo>
                    <a:pt x="9130120" y="0"/>
                  </a:moveTo>
                  <a:lnTo>
                    <a:pt x="9134422" y="0"/>
                  </a:lnTo>
                  <a:lnTo>
                    <a:pt x="9134422" y="4608448"/>
                  </a:lnTo>
                  <a:lnTo>
                    <a:pt x="8988112" y="4710786"/>
                  </a:lnTo>
                  <a:cubicBezTo>
                    <a:pt x="7240515" y="5877045"/>
                    <a:pt x="4578978" y="6674223"/>
                    <a:pt x="1542256" y="6830067"/>
                  </a:cubicBezTo>
                  <a:lnTo>
                    <a:pt x="1213736" y="6842691"/>
                  </a:lnTo>
                  <a:lnTo>
                    <a:pt x="1760092" y="6830067"/>
                  </a:lnTo>
                  <a:cubicBezTo>
                    <a:pt x="4285249" y="6752145"/>
                    <a:pt x="6654416" y="6513890"/>
                    <a:pt x="8755593" y="6149332"/>
                  </a:cubicBezTo>
                  <a:lnTo>
                    <a:pt x="9134422" y="6080104"/>
                  </a:lnTo>
                  <a:lnTo>
                    <a:pt x="9134422" y="6857998"/>
                  </a:lnTo>
                  <a:lnTo>
                    <a:pt x="0" y="6857998"/>
                  </a:lnTo>
                  <a:lnTo>
                    <a:pt x="42250" y="6857211"/>
                  </a:lnTo>
                  <a:lnTo>
                    <a:pt x="256864" y="6855562"/>
                  </a:lnTo>
                  <a:lnTo>
                    <a:pt x="182032" y="6854606"/>
                  </a:lnTo>
                  <a:lnTo>
                    <a:pt x="470005" y="6849239"/>
                  </a:lnTo>
                  <a:cubicBezTo>
                    <a:pt x="5296386" y="6668918"/>
                    <a:pt x="9134421" y="3727496"/>
                    <a:pt x="9134421" y="125361"/>
                  </a:cubicBezTo>
                  <a:lnTo>
                    <a:pt x="9130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</p:grpSp>
      <p:sp>
        <p:nvSpPr>
          <p:cNvPr id="13" name="文本占位符 12"/>
          <p:cNvSpPr>
            <a:spLocks noGrp="1"/>
          </p:cNvSpPr>
          <p:nvPr>
            <p:ph type="body" sz="quarter" idx="10" hasCustomPrompt="1"/>
          </p:nvPr>
        </p:nvSpPr>
        <p:spPr>
          <a:xfrm>
            <a:off x="695325" y="438004"/>
            <a:ext cx="9555163" cy="3253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200" b="0" kern="12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/>
            <a:r>
              <a:rPr lang="zh-CN" altLang="en-US" dirty="0"/>
              <a:t>单击此处编辑文本内容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flipH="1">
            <a:off x="2" y="0"/>
            <a:ext cx="12192000" cy="6858000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3" name="任意多边形: 形状 2"/>
          <p:cNvSpPr>
            <a:spLocks noChangeAspect="1"/>
          </p:cNvSpPr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4" name="任意多边形: 形状 3"/>
          <p:cNvSpPr/>
          <p:nvPr userDrawn="1"/>
        </p:nvSpPr>
        <p:spPr>
          <a:xfrm flipH="1">
            <a:off x="0" y="4608450"/>
            <a:ext cx="7920686" cy="2234243"/>
          </a:xfrm>
          <a:custGeom>
            <a:avLst/>
            <a:gdLst>
              <a:gd name="connsiteX0" fmla="*/ 7920686 w 7920686"/>
              <a:gd name="connsiteY0" fmla="*/ 0 h 2234243"/>
              <a:gd name="connsiteX1" fmla="*/ 7920686 w 7920686"/>
              <a:gd name="connsiteY1" fmla="*/ 1471656 h 2234243"/>
              <a:gd name="connsiteX2" fmla="*/ 7541857 w 7920686"/>
              <a:gd name="connsiteY2" fmla="*/ 1540884 h 2234243"/>
              <a:gd name="connsiteX3" fmla="*/ 546356 w 7920686"/>
              <a:gd name="connsiteY3" fmla="*/ 2221619 h 2234243"/>
              <a:gd name="connsiteX4" fmla="*/ 0 w 7920686"/>
              <a:gd name="connsiteY4" fmla="*/ 2234243 h 2234243"/>
              <a:gd name="connsiteX5" fmla="*/ 328520 w 7920686"/>
              <a:gd name="connsiteY5" fmla="*/ 2221619 h 2234243"/>
              <a:gd name="connsiteX6" fmla="*/ 7774376 w 7920686"/>
              <a:gd name="connsiteY6" fmla="*/ 102338 h 2234243"/>
              <a:gd name="connsiteX7" fmla="*/ 7920686 w 7920686"/>
              <a:gd name="connsiteY7" fmla="*/ 0 h 223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20686" h="2234243">
                <a:moveTo>
                  <a:pt x="7920686" y="0"/>
                </a:moveTo>
                <a:lnTo>
                  <a:pt x="7920686" y="1471656"/>
                </a:lnTo>
                <a:lnTo>
                  <a:pt x="7541857" y="1540884"/>
                </a:lnTo>
                <a:cubicBezTo>
                  <a:pt x="5440680" y="1905442"/>
                  <a:pt x="3071513" y="2143697"/>
                  <a:pt x="546356" y="2221619"/>
                </a:cubicBezTo>
                <a:lnTo>
                  <a:pt x="0" y="2234243"/>
                </a:lnTo>
                <a:lnTo>
                  <a:pt x="328520" y="2221619"/>
                </a:lnTo>
                <a:cubicBezTo>
                  <a:pt x="3365242" y="2065775"/>
                  <a:pt x="6026779" y="1268597"/>
                  <a:pt x="7774376" y="102338"/>
                </a:cubicBezTo>
                <a:lnTo>
                  <a:pt x="792068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5" name="任意多边形: 形状 4"/>
          <p:cNvSpPr/>
          <p:nvPr userDrawn="1"/>
        </p:nvSpPr>
        <p:spPr>
          <a:xfrm flipH="1">
            <a:off x="0" y="2"/>
            <a:ext cx="9134422" cy="6857998"/>
          </a:xfrm>
          <a:custGeom>
            <a:avLst/>
            <a:gdLst>
              <a:gd name="connsiteX0" fmla="*/ 9130120 w 9134422"/>
              <a:gd name="connsiteY0" fmla="*/ 0 h 6857998"/>
              <a:gd name="connsiteX1" fmla="*/ 9134422 w 9134422"/>
              <a:gd name="connsiteY1" fmla="*/ 0 h 6857998"/>
              <a:gd name="connsiteX2" fmla="*/ 9134422 w 9134422"/>
              <a:gd name="connsiteY2" fmla="*/ 4608448 h 6857998"/>
              <a:gd name="connsiteX3" fmla="*/ 8988112 w 9134422"/>
              <a:gd name="connsiteY3" fmla="*/ 4710786 h 6857998"/>
              <a:gd name="connsiteX4" fmla="*/ 1542256 w 9134422"/>
              <a:gd name="connsiteY4" fmla="*/ 6830067 h 6857998"/>
              <a:gd name="connsiteX5" fmla="*/ 1213736 w 9134422"/>
              <a:gd name="connsiteY5" fmla="*/ 6842691 h 6857998"/>
              <a:gd name="connsiteX6" fmla="*/ 1760092 w 9134422"/>
              <a:gd name="connsiteY6" fmla="*/ 6830067 h 6857998"/>
              <a:gd name="connsiteX7" fmla="*/ 8755593 w 9134422"/>
              <a:gd name="connsiteY7" fmla="*/ 6149332 h 6857998"/>
              <a:gd name="connsiteX8" fmla="*/ 9134422 w 9134422"/>
              <a:gd name="connsiteY8" fmla="*/ 6080104 h 6857998"/>
              <a:gd name="connsiteX9" fmla="*/ 9134422 w 9134422"/>
              <a:gd name="connsiteY9" fmla="*/ 6857998 h 6857998"/>
              <a:gd name="connsiteX10" fmla="*/ 0 w 9134422"/>
              <a:gd name="connsiteY10" fmla="*/ 6857998 h 6857998"/>
              <a:gd name="connsiteX11" fmla="*/ 42250 w 9134422"/>
              <a:gd name="connsiteY11" fmla="*/ 6857211 h 6857998"/>
              <a:gd name="connsiteX12" fmla="*/ 256864 w 9134422"/>
              <a:gd name="connsiteY12" fmla="*/ 6855562 h 6857998"/>
              <a:gd name="connsiteX13" fmla="*/ 182032 w 9134422"/>
              <a:gd name="connsiteY13" fmla="*/ 6854606 h 6857998"/>
              <a:gd name="connsiteX14" fmla="*/ 470005 w 9134422"/>
              <a:gd name="connsiteY14" fmla="*/ 6849239 h 6857998"/>
              <a:gd name="connsiteX15" fmla="*/ 9134421 w 9134422"/>
              <a:gd name="connsiteY15" fmla="*/ 125361 h 6857998"/>
              <a:gd name="connsiteX16" fmla="*/ 9130120 w 9134422"/>
              <a:gd name="connsiteY16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134422" h="6857998">
                <a:moveTo>
                  <a:pt x="9130120" y="0"/>
                </a:moveTo>
                <a:lnTo>
                  <a:pt x="9134422" y="0"/>
                </a:lnTo>
                <a:lnTo>
                  <a:pt x="9134422" y="4608448"/>
                </a:lnTo>
                <a:lnTo>
                  <a:pt x="8988112" y="4710786"/>
                </a:lnTo>
                <a:cubicBezTo>
                  <a:pt x="7240515" y="5877045"/>
                  <a:pt x="4578978" y="6674223"/>
                  <a:pt x="1542256" y="6830067"/>
                </a:cubicBezTo>
                <a:lnTo>
                  <a:pt x="1213736" y="6842691"/>
                </a:lnTo>
                <a:lnTo>
                  <a:pt x="1760092" y="6830067"/>
                </a:lnTo>
                <a:cubicBezTo>
                  <a:pt x="4285249" y="6752145"/>
                  <a:pt x="6654416" y="6513890"/>
                  <a:pt x="8755593" y="6149332"/>
                </a:cubicBezTo>
                <a:lnTo>
                  <a:pt x="9134422" y="6080104"/>
                </a:lnTo>
                <a:lnTo>
                  <a:pt x="9134422" y="6857998"/>
                </a:lnTo>
                <a:lnTo>
                  <a:pt x="0" y="6857998"/>
                </a:lnTo>
                <a:lnTo>
                  <a:pt x="42250" y="6857211"/>
                </a:lnTo>
                <a:lnTo>
                  <a:pt x="256864" y="6855562"/>
                </a:lnTo>
                <a:lnTo>
                  <a:pt x="182032" y="6854606"/>
                </a:lnTo>
                <a:lnTo>
                  <a:pt x="470005" y="6849239"/>
                </a:lnTo>
                <a:cubicBezTo>
                  <a:pt x="5296386" y="6668918"/>
                  <a:pt x="9134421" y="3727496"/>
                  <a:pt x="9134421" y="125361"/>
                </a:cubicBezTo>
                <a:lnTo>
                  <a:pt x="9130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flipH="1">
            <a:off x="7370392" y="0"/>
            <a:ext cx="4821610" cy="6858000"/>
          </a:xfrm>
          <a:custGeom>
            <a:avLst/>
            <a:gdLst>
              <a:gd name="connsiteX0" fmla="*/ 3671809 w 4821610"/>
              <a:gd name="connsiteY0" fmla="*/ 0 h 6858000"/>
              <a:gd name="connsiteX1" fmla="*/ 4821610 w 4821610"/>
              <a:gd name="connsiteY1" fmla="*/ 0 h 6858000"/>
              <a:gd name="connsiteX2" fmla="*/ 4680574 w 4821610"/>
              <a:gd name="connsiteY2" fmla="*/ 42105 h 6858000"/>
              <a:gd name="connsiteX3" fmla="*/ 0 w 4821610"/>
              <a:gd name="connsiteY3" fmla="*/ 6858000 h 6858000"/>
              <a:gd name="connsiteX4" fmla="*/ 0 w 4821610"/>
              <a:gd name="connsiteY4" fmla="*/ 1576747 h 6858000"/>
              <a:gd name="connsiteX5" fmla="*/ 315207 w 4821610"/>
              <a:gd name="connsiteY5" fmla="*/ 1363910 h 6858000"/>
              <a:gd name="connsiteX6" fmla="*/ 3409059 w 4821610"/>
              <a:gd name="connsiteY6" fmla="*/ 581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21610" h="6858000">
                <a:moveTo>
                  <a:pt x="3671809" y="0"/>
                </a:moveTo>
                <a:lnTo>
                  <a:pt x="4821610" y="0"/>
                </a:lnTo>
                <a:lnTo>
                  <a:pt x="4680574" y="42105"/>
                </a:lnTo>
                <a:cubicBezTo>
                  <a:pt x="1971992" y="927152"/>
                  <a:pt x="0" y="3643861"/>
                  <a:pt x="0" y="6858000"/>
                </a:cubicBezTo>
                <a:lnTo>
                  <a:pt x="0" y="1576747"/>
                </a:lnTo>
                <a:lnTo>
                  <a:pt x="315207" y="1363910"/>
                </a:lnTo>
                <a:cubicBezTo>
                  <a:pt x="1217418" y="783510"/>
                  <a:pt x="2265026" y="335535"/>
                  <a:pt x="3409059" y="58161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flipH="1">
            <a:off x="9865277" y="4068245"/>
            <a:ext cx="1656800" cy="2789756"/>
          </a:xfrm>
          <a:custGeom>
            <a:avLst/>
            <a:gdLst>
              <a:gd name="connsiteX0" fmla="*/ 577276 w 1656800"/>
              <a:gd name="connsiteY0" fmla="*/ 0 h 2789756"/>
              <a:gd name="connsiteX1" fmla="*/ 572576 w 1656800"/>
              <a:gd name="connsiteY1" fmla="*/ 19288 h 2789756"/>
              <a:gd name="connsiteX2" fmla="*/ 811133 w 1656800"/>
              <a:gd name="connsiteY2" fmla="*/ 1930915 h 2789756"/>
              <a:gd name="connsiteX3" fmla="*/ 1601666 w 1656800"/>
              <a:gd name="connsiteY3" fmla="*/ 2756512 h 2789756"/>
              <a:gd name="connsiteX4" fmla="*/ 1656800 w 1656800"/>
              <a:gd name="connsiteY4" fmla="*/ 2789755 h 2789756"/>
              <a:gd name="connsiteX5" fmla="*/ 1295043 w 1656800"/>
              <a:gd name="connsiteY5" fmla="*/ 2789755 h 2789756"/>
              <a:gd name="connsiteX6" fmla="*/ 1295044 w 1656800"/>
              <a:gd name="connsiteY6" fmla="*/ 2789756 h 2789756"/>
              <a:gd name="connsiteX7" fmla="*/ 0 w 1656800"/>
              <a:gd name="connsiteY7" fmla="*/ 2789756 h 2789756"/>
              <a:gd name="connsiteX8" fmla="*/ 492407 w 1656800"/>
              <a:gd name="connsiteY8" fmla="*/ 191003 h 2789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6800" h="2789756">
                <a:moveTo>
                  <a:pt x="577276" y="0"/>
                </a:moveTo>
                <a:lnTo>
                  <a:pt x="572576" y="19288"/>
                </a:lnTo>
                <a:cubicBezTo>
                  <a:pt x="424202" y="712956"/>
                  <a:pt x="491557" y="1372119"/>
                  <a:pt x="811133" y="1930915"/>
                </a:cubicBezTo>
                <a:cubicBezTo>
                  <a:pt x="1002879" y="2266192"/>
                  <a:pt x="1271809" y="2541531"/>
                  <a:pt x="1601666" y="2756512"/>
                </a:cubicBezTo>
                <a:lnTo>
                  <a:pt x="1656800" y="2789755"/>
                </a:lnTo>
                <a:lnTo>
                  <a:pt x="1295043" y="2789755"/>
                </a:lnTo>
                <a:lnTo>
                  <a:pt x="1295044" y="2789756"/>
                </a:lnTo>
                <a:lnTo>
                  <a:pt x="0" y="2789756"/>
                </a:lnTo>
                <a:cubicBezTo>
                  <a:pt x="0" y="1843628"/>
                  <a:pt x="179154" y="956280"/>
                  <a:pt x="492407" y="191003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 flipH="1">
            <a:off x="2131283" y="1858916"/>
            <a:ext cx="761915" cy="564091"/>
            <a:chOff x="8562664" y="1693775"/>
            <a:chExt cx="1406616" cy="1041401"/>
          </a:xfrm>
        </p:grpSpPr>
        <p:sp>
          <p:nvSpPr>
            <p:cNvPr id="10" name="六边形 9"/>
            <p:cNvSpPr/>
            <p:nvPr/>
          </p:nvSpPr>
          <p:spPr>
            <a:xfrm rot="1834778">
              <a:off x="9217948" y="2087476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  <p:sp>
          <p:nvSpPr>
            <p:cNvPr id="11" name="六边形 10"/>
            <p:cNvSpPr/>
            <p:nvPr/>
          </p:nvSpPr>
          <p:spPr>
            <a:xfrm rot="1834778">
              <a:off x="8562664" y="1693775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-9347523" y="-8193955"/>
            <a:ext cx="30887047" cy="23245911"/>
            <a:chOff x="-9278594" y="-8193955"/>
            <a:chExt cx="30887047" cy="23245911"/>
          </a:xfrm>
        </p:grpSpPr>
        <p:sp>
          <p:nvSpPr>
            <p:cNvPr id="8" name="文本框 7"/>
            <p:cNvSpPr txBox="1"/>
            <p:nvPr userDrawn="1"/>
          </p:nvSpPr>
          <p:spPr>
            <a:xfrm>
              <a:off x="-9278594" y="-8193955"/>
              <a:ext cx="986167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b="0" dirty="0"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Gao.</a:t>
              </a:r>
              <a:endParaRPr lang="zh-CN" altLang="en-US" sz="2700" b="0" dirty="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9" name="文本框 8"/>
            <p:cNvSpPr txBox="1"/>
            <p:nvPr userDrawn="1"/>
          </p:nvSpPr>
          <p:spPr>
            <a:xfrm>
              <a:off x="20622286" y="-8193955"/>
              <a:ext cx="986167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b="0" dirty="0"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Gao.</a:t>
              </a:r>
              <a:endParaRPr lang="zh-CN" altLang="en-US" sz="2700" b="0" dirty="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10" name="文本框 9"/>
            <p:cNvSpPr txBox="1"/>
            <p:nvPr userDrawn="1"/>
          </p:nvSpPr>
          <p:spPr>
            <a:xfrm>
              <a:off x="-9278594" y="14544125"/>
              <a:ext cx="986167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b="0" dirty="0"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Gao.</a:t>
              </a:r>
              <a:endParaRPr lang="zh-CN" altLang="en-US" sz="2700" b="0" dirty="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11" name="文本框 10"/>
            <p:cNvSpPr txBox="1"/>
            <p:nvPr userDrawn="1"/>
          </p:nvSpPr>
          <p:spPr>
            <a:xfrm>
              <a:off x="20622286" y="14544125"/>
              <a:ext cx="986167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b="0" dirty="0"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Gao.</a:t>
              </a:r>
              <a:endParaRPr lang="zh-CN" altLang="en-US" sz="2700" b="0" dirty="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image" Target="../media/image19.png"/><Relationship Id="rId7" Type="http://schemas.openxmlformats.org/officeDocument/2006/relationships/tags" Target="../tags/tag10.xml"/><Relationship Id="rId6" Type="http://schemas.openxmlformats.org/officeDocument/2006/relationships/image" Target="../media/image18.png"/><Relationship Id="rId5" Type="http://schemas.openxmlformats.org/officeDocument/2006/relationships/tags" Target="../tags/tag9.xml"/><Relationship Id="rId4" Type="http://schemas.openxmlformats.org/officeDocument/2006/relationships/image" Target="../media/image17.png"/><Relationship Id="rId3" Type="http://schemas.openxmlformats.org/officeDocument/2006/relationships/tags" Target="../tags/tag8.xml"/><Relationship Id="rId2" Type="http://schemas.openxmlformats.org/officeDocument/2006/relationships/image" Target="../media/image16.png"/><Relationship Id="rId19" Type="http://schemas.openxmlformats.org/officeDocument/2006/relationships/slideLayout" Target="../slideLayouts/slideLayout4.xml"/><Relationship Id="rId18" Type="http://schemas.openxmlformats.org/officeDocument/2006/relationships/image" Target="../media/image24.png"/><Relationship Id="rId17" Type="http://schemas.openxmlformats.org/officeDocument/2006/relationships/tags" Target="../tags/tag15.xml"/><Relationship Id="rId16" Type="http://schemas.openxmlformats.org/officeDocument/2006/relationships/image" Target="../media/image23.png"/><Relationship Id="rId15" Type="http://schemas.openxmlformats.org/officeDocument/2006/relationships/tags" Target="../tags/tag14.xml"/><Relationship Id="rId14" Type="http://schemas.openxmlformats.org/officeDocument/2006/relationships/image" Target="../media/image22.png"/><Relationship Id="rId13" Type="http://schemas.openxmlformats.org/officeDocument/2006/relationships/tags" Target="../tags/tag13.xml"/><Relationship Id="rId12" Type="http://schemas.openxmlformats.org/officeDocument/2006/relationships/image" Target="../media/image21.png"/><Relationship Id="rId11" Type="http://schemas.openxmlformats.org/officeDocument/2006/relationships/tags" Target="../tags/tag12.xml"/><Relationship Id="rId10" Type="http://schemas.openxmlformats.org/officeDocument/2006/relationships/image" Target="../media/image20.png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5.png"/><Relationship Id="rId1" Type="http://schemas.openxmlformats.org/officeDocument/2006/relationships/tags" Target="../tags/tag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2" Type="http://schemas.openxmlformats.org/officeDocument/2006/relationships/image" Target="../media/image6.png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4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5.png"/><Relationship Id="rId3" Type="http://schemas.openxmlformats.org/officeDocument/2006/relationships/tags" Target="../tags/tag6.xml"/><Relationship Id="rId2" Type="http://schemas.openxmlformats.org/officeDocument/2006/relationships/image" Target="../media/image14.png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266193" y="1974225"/>
            <a:ext cx="9446223" cy="800281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altLang="zh-CN" sz="5000" b="1" dirty="0">
                <a:solidFill>
                  <a:schemeClr val="accent1"/>
                </a:solidFill>
                <a:latin typeface="+mj-ea"/>
                <a:cs typeface="MiSans" panose="00000500000000000000" charset="-122"/>
              </a:rPr>
              <a:t>Personal Bank Loan Analysis</a:t>
            </a:r>
            <a:endParaRPr lang="en-CA" altLang="zh-CN" sz="5000" b="1" dirty="0">
              <a:solidFill>
                <a:schemeClr val="accent1"/>
              </a:solidFill>
              <a:latin typeface="+mj-ea"/>
              <a:cs typeface="MiSans" panose="00000500000000000000" charset="-122"/>
            </a:endParaRPr>
          </a:p>
        </p:txBody>
      </p:sp>
      <p:sp>
        <p:nvSpPr>
          <p:cNvPr id="3" name="副标题 2"/>
          <p:cNvSpPr txBox="1"/>
          <p:nvPr/>
        </p:nvSpPr>
        <p:spPr>
          <a:xfrm>
            <a:off x="3261360" y="2827020"/>
            <a:ext cx="7894955" cy="66484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sz="1400" b="1" spc="3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-- </a:t>
            </a:r>
            <a:r>
              <a:rPr lang="en-US" sz="1400" b="1" spc="3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DATA ANALYSIS REPORT </a:t>
            </a:r>
            <a:r>
              <a:rPr lang="en-CA" altLang="en-US" sz="1400" b="1" spc="3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OF CONVERTING BANK DEPOSITORS    </a:t>
            </a:r>
            <a:endParaRPr lang="en-CA" altLang="en-US" sz="1400" b="1" spc="3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  <a:p>
            <a:r>
              <a:rPr lang="en-CA" altLang="en-US" sz="1400" b="1" spc="3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   TO PERSONAL LOAN CUSTOMERS</a:t>
            </a:r>
            <a:endParaRPr lang="en-CA" altLang="en-US" sz="1400" b="1" spc="3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4" name="文本占位符 13"/>
          <p:cNvSpPr txBox="1"/>
          <p:nvPr/>
        </p:nvSpPr>
        <p:spPr>
          <a:xfrm>
            <a:off x="1296670" y="5132105"/>
            <a:ext cx="5865361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altLang="en-US" sz="1600" spc="5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5" name="文本占位符 13"/>
          <p:cNvSpPr txBox="1"/>
          <p:nvPr/>
        </p:nvSpPr>
        <p:spPr>
          <a:xfrm>
            <a:off x="1296670" y="4674870"/>
            <a:ext cx="3303270" cy="29654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</p:spPr>
        <p:txBody>
          <a:bodyPr vert="horz" tIns="7200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CA" altLang="zh-CN" sz="1800" dirty="0">
                <a:solidFill>
                  <a:schemeClr val="bg1"/>
                </a:solidFill>
                <a:cs typeface="MiSans" panose="00000500000000000000" charset="-122"/>
              </a:rPr>
              <a:t>Presented by</a:t>
            </a:r>
            <a:r>
              <a:rPr lang="zh-CN" altLang="en-US" sz="1800" dirty="0">
                <a:solidFill>
                  <a:schemeClr val="bg1"/>
                </a:solidFill>
                <a:cs typeface="MiSans" panose="00000500000000000000" charset="-122"/>
              </a:rPr>
              <a:t>：</a:t>
            </a:r>
            <a:r>
              <a:rPr lang="en-CA" altLang="zh-CN" sz="1800" dirty="0">
                <a:solidFill>
                  <a:schemeClr val="bg1"/>
                </a:solidFill>
                <a:cs typeface="MiSans" panose="00000500000000000000" charset="-122"/>
              </a:rPr>
              <a:t>Vivian Kuang</a:t>
            </a:r>
            <a:endParaRPr lang="en-CA" altLang="zh-CN" sz="1800" dirty="0">
              <a:solidFill>
                <a:schemeClr val="bg1"/>
              </a:solidFill>
              <a:cs typeface="MiSans" panose="00000500000000000000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9811318" y="1658891"/>
            <a:ext cx="761915" cy="564091"/>
            <a:chOff x="8562664" y="1693775"/>
            <a:chExt cx="1406616" cy="1041401"/>
          </a:xfrm>
        </p:grpSpPr>
        <p:sp>
          <p:nvSpPr>
            <p:cNvPr id="7" name="六边形 6"/>
            <p:cNvSpPr/>
            <p:nvPr/>
          </p:nvSpPr>
          <p:spPr>
            <a:xfrm rot="1834778">
              <a:off x="9217948" y="2087476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  <p:sp>
          <p:nvSpPr>
            <p:cNvPr id="8" name="六边形 7"/>
            <p:cNvSpPr/>
            <p:nvPr/>
          </p:nvSpPr>
          <p:spPr>
            <a:xfrm rot="1834778">
              <a:off x="8562664" y="1693775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</p:grpSp>
      <p:sp>
        <p:nvSpPr>
          <p:cNvPr id="9" name="文本占位符 13"/>
          <p:cNvSpPr txBox="1"/>
          <p:nvPr>
            <p:custDataLst>
              <p:tags r:id="rId1"/>
            </p:custDataLst>
          </p:nvPr>
        </p:nvSpPr>
        <p:spPr>
          <a:xfrm>
            <a:off x="1296670" y="5137785"/>
            <a:ext cx="3303270" cy="29654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vert="horz" tIns="72000" anchor="ctr">
            <a:noAutofit/>
            <a:scene3d>
              <a:camera prst="orthographicFront"/>
              <a:lightRig rig="threePt" dir="t"/>
            </a:scene3d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CA" altLang="en-US" sz="1800" spc="50" dirty="0">
                <a:latin typeface="+mj-ea"/>
                <a:ea typeface="+mj-ea"/>
                <a:cs typeface="MiSans" panose="00000500000000000000" charset="-122"/>
                <a:sym typeface="+mn-ea"/>
              </a:rPr>
              <a:t>Date: August 2</a:t>
            </a:r>
            <a:r>
              <a:rPr lang="en-US" altLang="en-CA" sz="1800" spc="50" dirty="0">
                <a:latin typeface="+mj-ea"/>
                <a:ea typeface="+mj-ea"/>
                <a:cs typeface="MiSans" panose="00000500000000000000" charset="-122"/>
                <a:sym typeface="+mn-ea"/>
              </a:rPr>
              <a:t>2nd</a:t>
            </a:r>
            <a:r>
              <a:rPr lang="en-CA" altLang="en-US" sz="1800" spc="50" dirty="0">
                <a:latin typeface="+mj-ea"/>
                <a:ea typeface="+mj-ea"/>
                <a:cs typeface="MiSans" panose="00000500000000000000" charset="-122"/>
                <a:sym typeface="+mn-ea"/>
              </a:rPr>
              <a:t>, </a:t>
            </a:r>
            <a:r>
              <a:rPr lang="en-US" altLang="zh-CN" sz="1800" spc="50" dirty="0">
                <a:latin typeface="+mj-ea"/>
                <a:ea typeface="+mj-ea"/>
                <a:cs typeface="MiSans" panose="00000500000000000000" charset="-122"/>
                <a:sym typeface="+mn-ea"/>
              </a:rPr>
              <a:t>20</a:t>
            </a:r>
            <a:r>
              <a:rPr lang="en-CA" altLang="en-US" sz="1800" spc="50" dirty="0">
                <a:latin typeface="+mj-ea"/>
                <a:ea typeface="+mj-ea"/>
                <a:cs typeface="MiSans" panose="00000500000000000000" charset="-122"/>
                <a:sym typeface="+mn-ea"/>
              </a:rPr>
              <a:t>23</a:t>
            </a:r>
            <a:endParaRPr lang="en-CA" altLang="zh-CN" sz="18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MiSans" panose="000005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altLang="zh-CN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 Reports</a:t>
            </a:r>
            <a:r>
              <a:rPr lang="en-US" altLang="en-CA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- ML Classifiers</a:t>
            </a:r>
            <a:endParaRPr lang="en-US" altLang="en-CA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33234" y="4226043"/>
            <a:ext cx="2655632" cy="398827"/>
          </a:xfrm>
          <a:prstGeom prst="roundRect">
            <a:avLst/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Decison Tree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72504" y="4226513"/>
            <a:ext cx="774497" cy="3983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ea"/>
                <a:ea typeface="+mj-ea"/>
                <a:cs typeface="MiSans" panose="00000500000000000000" charset="-122"/>
              </a:rPr>
              <a:t>98.3%</a:t>
            </a:r>
            <a:endParaRPr lang="en-US" sz="1600" dirty="0">
              <a:solidFill>
                <a:schemeClr val="bg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9" name="Rounded Rectangle 5"/>
          <p:cNvSpPr/>
          <p:nvPr/>
        </p:nvSpPr>
        <p:spPr>
          <a:xfrm>
            <a:off x="4793153" y="4226043"/>
            <a:ext cx="2655632" cy="398827"/>
          </a:xfrm>
          <a:prstGeom prst="roundRect">
            <a:avLst/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KNN 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10" name="Rectangle 6"/>
          <p:cNvSpPr/>
          <p:nvPr/>
        </p:nvSpPr>
        <p:spPr>
          <a:xfrm>
            <a:off x="6332423" y="4226513"/>
            <a:ext cx="774497" cy="3983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ea"/>
                <a:ea typeface="+mj-ea"/>
                <a:cs typeface="MiSans" panose="00000500000000000000" charset="-122"/>
              </a:rPr>
              <a:t>96.4%</a:t>
            </a:r>
            <a:endParaRPr lang="en-US" sz="1600" dirty="0">
              <a:solidFill>
                <a:schemeClr val="bg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13" name="Rounded Rectangle 5"/>
          <p:cNvSpPr/>
          <p:nvPr/>
        </p:nvSpPr>
        <p:spPr>
          <a:xfrm>
            <a:off x="8781782" y="4226043"/>
            <a:ext cx="2655632" cy="398827"/>
          </a:xfrm>
          <a:prstGeom prst="roundRect">
            <a:avLst/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Logistic Reg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14" name="Rectangle 6"/>
          <p:cNvSpPr/>
          <p:nvPr/>
        </p:nvSpPr>
        <p:spPr>
          <a:xfrm>
            <a:off x="10321052" y="4226513"/>
            <a:ext cx="774497" cy="3983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ea"/>
                <a:ea typeface="+mj-ea"/>
                <a:cs typeface="MiSans" panose="00000500000000000000" charset="-122"/>
              </a:rPr>
              <a:t>89.3%</a:t>
            </a:r>
            <a:endParaRPr lang="en-US" sz="1600" dirty="0">
              <a:solidFill>
                <a:schemeClr val="bg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2890" y="1782445"/>
            <a:ext cx="3837305" cy="22656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580120" y="5225415"/>
            <a:ext cx="2857500" cy="4762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498205" y="1940560"/>
            <a:ext cx="3223260" cy="21075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8916035" y="1163955"/>
            <a:ext cx="1685925" cy="5238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461510" y="2006600"/>
            <a:ext cx="3467735" cy="204152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4553585" y="5158105"/>
            <a:ext cx="2838450" cy="4762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5225415" y="1163955"/>
            <a:ext cx="1304925" cy="5619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833120" y="5158105"/>
            <a:ext cx="2867025" cy="6096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1249680" y="1163955"/>
            <a:ext cx="1200150" cy="5238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altLang="zh-CN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 Reports</a:t>
            </a:r>
            <a:r>
              <a:rPr lang="en-US" altLang="en-CA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- Deep Learning NN - Tensorflow</a:t>
            </a:r>
            <a:endParaRPr lang="en-US" altLang="en-CA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145394" y="6155808"/>
            <a:ext cx="2655632" cy="398827"/>
          </a:xfrm>
          <a:prstGeom prst="roundRect">
            <a:avLst/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NN Sequential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32619" y="6155643"/>
            <a:ext cx="774497" cy="3983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ea"/>
                <a:ea typeface="+mj-ea"/>
                <a:cs typeface="MiSans" panose="00000500000000000000" charset="-122"/>
              </a:rPr>
              <a:t>97.3%</a:t>
            </a:r>
            <a:endParaRPr lang="en-US" sz="1600" dirty="0">
              <a:solidFill>
                <a:schemeClr val="bg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86535" y="1196975"/>
            <a:ext cx="8488680" cy="44640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1950013" y="3206316"/>
            <a:ext cx="9446223" cy="128886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altLang="zh-CN" sz="5000" dirty="0">
                <a:solidFill>
                  <a:schemeClr val="accent1"/>
                </a:solidFill>
                <a:latin typeface="+mj-ea"/>
                <a:cs typeface="MiSans" panose="00000500000000000000" charset="-122"/>
              </a:rPr>
              <a:t>Building ML Models</a:t>
            </a:r>
            <a:endParaRPr lang="en-CA" altLang="zh-CN" sz="5000" dirty="0">
              <a:solidFill>
                <a:schemeClr val="accent1"/>
              </a:solidFill>
              <a:latin typeface="+mj-ea"/>
              <a:cs typeface="MiSans" panose="00000500000000000000" charset="-122"/>
            </a:endParaRPr>
          </a:p>
        </p:txBody>
      </p:sp>
      <p:sp>
        <p:nvSpPr>
          <p:cNvPr id="9" name="副标题 2"/>
          <p:cNvSpPr txBox="1"/>
          <p:nvPr/>
        </p:nvSpPr>
        <p:spPr>
          <a:xfrm>
            <a:off x="1950013" y="4181434"/>
            <a:ext cx="8160313" cy="5587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spc="3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PROVIDE REFERENCE FOR DECISION MAKING</a:t>
            </a:r>
            <a:endParaRPr lang="en-US" sz="1400" spc="3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897634" y="1717837"/>
            <a:ext cx="761915" cy="564091"/>
            <a:chOff x="8562664" y="1693775"/>
            <a:chExt cx="1406616" cy="1041401"/>
          </a:xfrm>
        </p:grpSpPr>
        <p:sp>
          <p:nvSpPr>
            <p:cNvPr id="19" name="六边形 18"/>
            <p:cNvSpPr/>
            <p:nvPr/>
          </p:nvSpPr>
          <p:spPr>
            <a:xfrm rot="1834778">
              <a:off x="9217948" y="2087476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  <p:sp>
          <p:nvSpPr>
            <p:cNvPr id="20" name="六边形 19"/>
            <p:cNvSpPr/>
            <p:nvPr/>
          </p:nvSpPr>
          <p:spPr>
            <a:xfrm rot="1834778">
              <a:off x="8562664" y="1693775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950013" y="2244940"/>
            <a:ext cx="38731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PART THREE</a:t>
            </a:r>
            <a:endParaRPr lang="zh-CN" altLang="en-US" sz="44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/>
          <p:cNvGrpSpPr/>
          <p:nvPr/>
        </p:nvGrpSpPr>
        <p:grpSpPr>
          <a:xfrm>
            <a:off x="1556120" y="809185"/>
            <a:ext cx="9169313" cy="4750988"/>
            <a:chOff x="1556120" y="809185"/>
            <a:chExt cx="9169313" cy="4750988"/>
          </a:xfrm>
        </p:grpSpPr>
        <p:sp>
          <p:nvSpPr>
            <p:cNvPr id="52" name="箭头: 左 51"/>
            <p:cNvSpPr/>
            <p:nvPr/>
          </p:nvSpPr>
          <p:spPr>
            <a:xfrm rot="5400000">
              <a:off x="5396199" y="1307757"/>
              <a:ext cx="2248378" cy="1855215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3" name="箭头: 左 52"/>
            <p:cNvSpPr/>
            <p:nvPr/>
          </p:nvSpPr>
          <p:spPr>
            <a:xfrm rot="5400000">
              <a:off x="4020178" y="2545508"/>
              <a:ext cx="1396066" cy="1047220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4" name="箭头: 左 53"/>
            <p:cNvSpPr/>
            <p:nvPr/>
          </p:nvSpPr>
          <p:spPr>
            <a:xfrm rot="5400000">
              <a:off x="8172519" y="1898168"/>
              <a:ext cx="1396066" cy="1047220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5" name="箭头: 左 54"/>
            <p:cNvSpPr/>
            <p:nvPr/>
          </p:nvSpPr>
          <p:spPr>
            <a:xfrm rot="5400000">
              <a:off x="7386900" y="3024666"/>
              <a:ext cx="953532" cy="488535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6" name="箭头: 左 55"/>
            <p:cNvSpPr/>
            <p:nvPr/>
          </p:nvSpPr>
          <p:spPr>
            <a:xfrm rot="5400000">
              <a:off x="5154074" y="3689997"/>
              <a:ext cx="953532" cy="488535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7" name="箭头: 左 56"/>
            <p:cNvSpPr/>
            <p:nvPr/>
          </p:nvSpPr>
          <p:spPr>
            <a:xfrm rot="5400000">
              <a:off x="2410674" y="2000163"/>
              <a:ext cx="953532" cy="488535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8" name="箭头: 左 57"/>
            <p:cNvSpPr/>
            <p:nvPr/>
          </p:nvSpPr>
          <p:spPr>
            <a:xfrm rot="5400000">
              <a:off x="10004400" y="4166763"/>
              <a:ext cx="953532" cy="488535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9" name="箭头: 左 58"/>
            <p:cNvSpPr/>
            <p:nvPr/>
          </p:nvSpPr>
          <p:spPr>
            <a:xfrm rot="5400000">
              <a:off x="3021571" y="5096653"/>
              <a:ext cx="651275" cy="275765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60" name="箭头: 左 59"/>
            <p:cNvSpPr/>
            <p:nvPr/>
          </p:nvSpPr>
          <p:spPr>
            <a:xfrm rot="5400000">
              <a:off x="1368365" y="3897619"/>
              <a:ext cx="651275" cy="275765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61" name="箭头: 左 60"/>
            <p:cNvSpPr/>
            <p:nvPr/>
          </p:nvSpPr>
          <p:spPr>
            <a:xfrm rot="5400000">
              <a:off x="3833449" y="1577785"/>
              <a:ext cx="651275" cy="275765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62" name="箭头: 左 61"/>
            <p:cNvSpPr/>
            <p:nvPr/>
          </p:nvSpPr>
          <p:spPr>
            <a:xfrm rot="5400000">
              <a:off x="7860655" y="996940"/>
              <a:ext cx="651275" cy="275765"/>
            </a:xfrm>
            <a:prstGeom prst="leftArrow">
              <a:avLst/>
            </a:prstGeom>
            <a:gradFill flip="none" rotWithShape="1">
              <a:gsLst>
                <a:gs pos="0">
                  <a:srgbClr val="157EB6">
                    <a:alpha val="15000"/>
                  </a:srgbClr>
                </a:gs>
                <a:gs pos="100000">
                  <a:srgbClr val="054F98">
                    <a:alpha val="0"/>
                  </a:srgb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</p:grpSp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altLang="zh-CN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Solving the problem with ML </a:t>
            </a:r>
            <a:endParaRPr lang="en-CA" altLang="zh-CN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-1" y="3283600"/>
            <a:ext cx="12192001" cy="3574400"/>
            <a:chOff x="-1" y="3283600"/>
            <a:chExt cx="12192001" cy="3574400"/>
          </a:xfrm>
        </p:grpSpPr>
        <p:sp>
          <p:nvSpPr>
            <p:cNvPr id="20" name="任意多边形: 形状 19"/>
            <p:cNvSpPr/>
            <p:nvPr/>
          </p:nvSpPr>
          <p:spPr>
            <a:xfrm>
              <a:off x="-1" y="3283600"/>
              <a:ext cx="12192001" cy="3523275"/>
            </a:xfrm>
            <a:custGeom>
              <a:avLst/>
              <a:gdLst>
                <a:gd name="connsiteX0" fmla="*/ 650241 w 12191999"/>
                <a:gd name="connsiteY0" fmla="*/ 40 h 3202977"/>
                <a:gd name="connsiteX1" fmla="*/ 1422401 w 12191999"/>
                <a:gd name="connsiteY1" fmla="*/ 2397800 h 3202977"/>
                <a:gd name="connsiteX2" fmla="*/ 2133600 w 12191999"/>
                <a:gd name="connsiteY2" fmla="*/ 1676440 h 3202977"/>
                <a:gd name="connsiteX3" fmla="*/ 3007361 w 12191999"/>
                <a:gd name="connsiteY3" fmla="*/ 2763560 h 3202977"/>
                <a:gd name="connsiteX4" fmla="*/ 3779522 w 12191999"/>
                <a:gd name="connsiteY4" fmla="*/ 2286040 h 3202977"/>
                <a:gd name="connsiteX5" fmla="*/ 4287520 w 12191999"/>
                <a:gd name="connsiteY5" fmla="*/ 2804200 h 3202977"/>
                <a:gd name="connsiteX6" fmla="*/ 4866640 w 12191999"/>
                <a:gd name="connsiteY6" fmla="*/ 2214920 h 3202977"/>
                <a:gd name="connsiteX7" fmla="*/ 5405121 w 12191999"/>
                <a:gd name="connsiteY7" fmla="*/ 2844840 h 3202977"/>
                <a:gd name="connsiteX8" fmla="*/ 5974081 w 12191999"/>
                <a:gd name="connsiteY8" fmla="*/ 2623860 h 3202977"/>
                <a:gd name="connsiteX9" fmla="*/ 6400801 w 12191999"/>
                <a:gd name="connsiteY9" fmla="*/ 2814360 h 3202977"/>
                <a:gd name="connsiteX10" fmla="*/ 6703061 w 12191999"/>
                <a:gd name="connsiteY10" fmla="*/ 2855000 h 3202977"/>
                <a:gd name="connsiteX11" fmla="*/ 6929121 w 12191999"/>
                <a:gd name="connsiteY11" fmla="*/ 2936280 h 3202977"/>
                <a:gd name="connsiteX12" fmla="*/ 7589520 w 12191999"/>
                <a:gd name="connsiteY12" fmla="*/ 2280960 h 3202977"/>
                <a:gd name="connsiteX13" fmla="*/ 8102600 w 12191999"/>
                <a:gd name="connsiteY13" fmla="*/ 2580680 h 3202977"/>
                <a:gd name="connsiteX14" fmla="*/ 8425180 w 12191999"/>
                <a:gd name="connsiteY14" fmla="*/ 2448600 h 3202977"/>
                <a:gd name="connsiteX15" fmla="*/ 8756806 w 12191999"/>
                <a:gd name="connsiteY15" fmla="*/ 2721898 h 3202977"/>
                <a:gd name="connsiteX16" fmla="*/ 8779116 w 12191999"/>
                <a:gd name="connsiteY16" fmla="*/ 2740702 h 3202977"/>
                <a:gd name="connsiteX17" fmla="*/ 8860334 w 12191999"/>
                <a:gd name="connsiteY17" fmla="*/ 2735487 h 3202977"/>
                <a:gd name="connsiteX18" fmla="*/ 9949157 w 12191999"/>
                <a:gd name="connsiteY18" fmla="*/ 1402442 h 3202977"/>
                <a:gd name="connsiteX19" fmla="*/ 10885341 w 12191999"/>
                <a:gd name="connsiteY19" fmla="*/ 2552321 h 3202977"/>
                <a:gd name="connsiteX20" fmla="*/ 11655318 w 12191999"/>
                <a:gd name="connsiteY20" fmla="*/ 664349 h 3202977"/>
                <a:gd name="connsiteX21" fmla="*/ 12124598 w 12191999"/>
                <a:gd name="connsiteY21" fmla="*/ 1287030 h 3202977"/>
                <a:gd name="connsiteX22" fmla="*/ 12191999 w 12191999"/>
                <a:gd name="connsiteY22" fmla="*/ 1476547 h 3202977"/>
                <a:gd name="connsiteX23" fmla="*/ 12191999 w 12191999"/>
                <a:gd name="connsiteY23" fmla="*/ 2830733 h 3202977"/>
                <a:gd name="connsiteX24" fmla="*/ 12191999 w 12191999"/>
                <a:gd name="connsiteY24" fmla="*/ 3202977 h 3202977"/>
                <a:gd name="connsiteX25" fmla="*/ 7331679 w 12191999"/>
                <a:gd name="connsiteY25" fmla="*/ 3202977 h 3202977"/>
                <a:gd name="connsiteX26" fmla="*/ 0 w 12191999"/>
                <a:gd name="connsiteY26" fmla="*/ 3202977 h 3202977"/>
                <a:gd name="connsiteX27" fmla="*/ 0 w 12191999"/>
                <a:gd name="connsiteY27" fmla="*/ 2163581 h 3202977"/>
                <a:gd name="connsiteX28" fmla="*/ 17072 w 12191999"/>
                <a:gd name="connsiteY28" fmla="*/ 2153912 h 3202977"/>
                <a:gd name="connsiteX29" fmla="*/ 101601 w 12191999"/>
                <a:gd name="connsiteY29" fmla="*/ 2062520 h 3202977"/>
                <a:gd name="connsiteX30" fmla="*/ 650241 w 12191999"/>
                <a:gd name="connsiteY30" fmla="*/ 40 h 3202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191999" h="3202977">
                  <a:moveTo>
                    <a:pt x="650241" y="40"/>
                  </a:moveTo>
                  <a:cubicBezTo>
                    <a:pt x="971973" y="10200"/>
                    <a:pt x="1007533" y="1930440"/>
                    <a:pt x="1422401" y="2397800"/>
                  </a:cubicBezTo>
                  <a:cubicBezTo>
                    <a:pt x="1626448" y="2509560"/>
                    <a:pt x="1805940" y="1691680"/>
                    <a:pt x="2133600" y="1676440"/>
                  </a:cubicBezTo>
                  <a:cubicBezTo>
                    <a:pt x="2461261" y="1661200"/>
                    <a:pt x="2664462" y="2748320"/>
                    <a:pt x="3007361" y="2763560"/>
                  </a:cubicBezTo>
                  <a:cubicBezTo>
                    <a:pt x="3350261" y="2778800"/>
                    <a:pt x="3566161" y="2279267"/>
                    <a:pt x="3779522" y="2286040"/>
                  </a:cubicBezTo>
                  <a:cubicBezTo>
                    <a:pt x="3992881" y="2292813"/>
                    <a:pt x="4106334" y="2816053"/>
                    <a:pt x="4287520" y="2804200"/>
                  </a:cubicBezTo>
                  <a:cubicBezTo>
                    <a:pt x="4468709" y="2792347"/>
                    <a:pt x="4515276" y="2233547"/>
                    <a:pt x="4866640" y="2214920"/>
                  </a:cubicBezTo>
                  <a:cubicBezTo>
                    <a:pt x="5218007" y="2196293"/>
                    <a:pt x="5345008" y="2711067"/>
                    <a:pt x="5405121" y="2844840"/>
                  </a:cubicBezTo>
                  <a:cubicBezTo>
                    <a:pt x="5551595" y="2755093"/>
                    <a:pt x="5808135" y="2628940"/>
                    <a:pt x="5974081" y="2623860"/>
                  </a:cubicBezTo>
                  <a:cubicBezTo>
                    <a:pt x="6140027" y="2618780"/>
                    <a:pt x="6314440" y="2713183"/>
                    <a:pt x="6400801" y="2814360"/>
                  </a:cubicBezTo>
                  <a:cubicBezTo>
                    <a:pt x="6522720" y="2834257"/>
                    <a:pt x="6615008" y="2834680"/>
                    <a:pt x="6703061" y="2855000"/>
                  </a:cubicBezTo>
                  <a:cubicBezTo>
                    <a:pt x="6791113" y="2875320"/>
                    <a:pt x="6860118" y="2889713"/>
                    <a:pt x="6929121" y="2936280"/>
                  </a:cubicBezTo>
                  <a:cubicBezTo>
                    <a:pt x="7076863" y="2838067"/>
                    <a:pt x="7277100" y="2324987"/>
                    <a:pt x="7589520" y="2280960"/>
                  </a:cubicBezTo>
                  <a:cubicBezTo>
                    <a:pt x="7901940" y="2236933"/>
                    <a:pt x="7963323" y="2550200"/>
                    <a:pt x="8102600" y="2580680"/>
                  </a:cubicBezTo>
                  <a:cubicBezTo>
                    <a:pt x="8231717" y="2537500"/>
                    <a:pt x="8266007" y="2434207"/>
                    <a:pt x="8425180" y="2448600"/>
                  </a:cubicBezTo>
                  <a:cubicBezTo>
                    <a:pt x="8524663" y="2457596"/>
                    <a:pt x="8623320" y="2597891"/>
                    <a:pt x="8756806" y="2721898"/>
                  </a:cubicBezTo>
                  <a:lnTo>
                    <a:pt x="8779116" y="2740702"/>
                  </a:lnTo>
                  <a:lnTo>
                    <a:pt x="8860334" y="2735487"/>
                  </a:lnTo>
                  <a:cubicBezTo>
                    <a:pt x="9573665" y="2674432"/>
                    <a:pt x="9394570" y="1476387"/>
                    <a:pt x="9949157" y="1402442"/>
                  </a:cubicBezTo>
                  <a:cubicBezTo>
                    <a:pt x="10362638" y="1366487"/>
                    <a:pt x="10497865" y="2610211"/>
                    <a:pt x="10885341" y="2552321"/>
                  </a:cubicBezTo>
                  <a:cubicBezTo>
                    <a:pt x="11272818" y="2494431"/>
                    <a:pt x="11262980" y="715229"/>
                    <a:pt x="11655318" y="664349"/>
                  </a:cubicBezTo>
                  <a:cubicBezTo>
                    <a:pt x="11851488" y="638909"/>
                    <a:pt x="11991237" y="926718"/>
                    <a:pt x="12124598" y="1287030"/>
                  </a:cubicBezTo>
                  <a:lnTo>
                    <a:pt x="12191999" y="1476547"/>
                  </a:lnTo>
                  <a:lnTo>
                    <a:pt x="12191999" y="2830733"/>
                  </a:lnTo>
                  <a:lnTo>
                    <a:pt x="12191999" y="3202977"/>
                  </a:lnTo>
                  <a:lnTo>
                    <a:pt x="7331679" y="3202977"/>
                  </a:lnTo>
                  <a:lnTo>
                    <a:pt x="0" y="3202977"/>
                  </a:lnTo>
                  <a:lnTo>
                    <a:pt x="0" y="2163581"/>
                  </a:lnTo>
                  <a:lnTo>
                    <a:pt x="17072" y="2153912"/>
                  </a:lnTo>
                  <a:cubicBezTo>
                    <a:pt x="41355" y="2138164"/>
                    <a:pt x="64548" y="2115416"/>
                    <a:pt x="101601" y="2062520"/>
                  </a:cubicBezTo>
                  <a:cubicBezTo>
                    <a:pt x="239903" y="1903093"/>
                    <a:pt x="328508" y="-10120"/>
                    <a:pt x="650241" y="4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54000" rIns="252000" rtlCol="0" anchor="ctr">
              <a:noAutofit/>
            </a:bodyPr>
            <a:lstStyle/>
            <a:p>
              <a:pPr algn="r"/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endParaRPr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7331679" y="4317806"/>
              <a:ext cx="4860320" cy="2540194"/>
            </a:xfrm>
            <a:custGeom>
              <a:avLst/>
              <a:gdLst>
                <a:gd name="connsiteX0" fmla="*/ 4323639 w 4860320"/>
                <a:gd name="connsiteY0" fmla="*/ 1566 h 2540194"/>
                <a:gd name="connsiteX1" fmla="*/ 4792919 w 4860320"/>
                <a:gd name="connsiteY1" fmla="*/ 624247 h 2540194"/>
                <a:gd name="connsiteX2" fmla="*/ 4860320 w 4860320"/>
                <a:gd name="connsiteY2" fmla="*/ 813764 h 2540194"/>
                <a:gd name="connsiteX3" fmla="*/ 4860320 w 4860320"/>
                <a:gd name="connsiteY3" fmla="*/ 2540194 h 2540194"/>
                <a:gd name="connsiteX4" fmla="*/ 0 w 4860320"/>
                <a:gd name="connsiteY4" fmla="*/ 2540194 h 2540194"/>
                <a:gd name="connsiteX5" fmla="*/ 35102 w 4860320"/>
                <a:gd name="connsiteY5" fmla="*/ 2481013 h 2540194"/>
                <a:gd name="connsiteX6" fmla="*/ 226139 w 4860320"/>
                <a:gd name="connsiteY6" fmla="*/ 2245694 h 2540194"/>
                <a:gd name="connsiteX7" fmla="*/ 1528655 w 4860320"/>
                <a:gd name="connsiteY7" fmla="*/ 2072704 h 2540194"/>
                <a:gd name="connsiteX8" fmla="*/ 2617478 w 4860320"/>
                <a:gd name="connsiteY8" fmla="*/ 739659 h 2540194"/>
                <a:gd name="connsiteX9" fmla="*/ 3553662 w 4860320"/>
                <a:gd name="connsiteY9" fmla="*/ 1889538 h 2540194"/>
                <a:gd name="connsiteX10" fmla="*/ 4323639 w 4860320"/>
                <a:gd name="connsiteY10" fmla="*/ 1566 h 25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60320" h="2540194">
                  <a:moveTo>
                    <a:pt x="4323639" y="1566"/>
                  </a:moveTo>
                  <a:cubicBezTo>
                    <a:pt x="4519809" y="-23874"/>
                    <a:pt x="4659558" y="263935"/>
                    <a:pt x="4792919" y="624247"/>
                  </a:cubicBezTo>
                  <a:lnTo>
                    <a:pt x="4860320" y="813764"/>
                  </a:lnTo>
                  <a:lnTo>
                    <a:pt x="4860320" y="2540194"/>
                  </a:lnTo>
                  <a:lnTo>
                    <a:pt x="0" y="2540194"/>
                  </a:lnTo>
                  <a:lnTo>
                    <a:pt x="35102" y="2481013"/>
                  </a:lnTo>
                  <a:cubicBezTo>
                    <a:pt x="102014" y="2382645"/>
                    <a:pt x="174411" y="2299118"/>
                    <a:pt x="226139" y="2245694"/>
                  </a:cubicBezTo>
                  <a:cubicBezTo>
                    <a:pt x="433049" y="2032000"/>
                    <a:pt x="815324" y="2133759"/>
                    <a:pt x="1528655" y="2072704"/>
                  </a:cubicBezTo>
                  <a:cubicBezTo>
                    <a:pt x="2241986" y="2011649"/>
                    <a:pt x="2062891" y="813604"/>
                    <a:pt x="2617478" y="739659"/>
                  </a:cubicBezTo>
                  <a:cubicBezTo>
                    <a:pt x="3030959" y="703704"/>
                    <a:pt x="3166186" y="1947428"/>
                    <a:pt x="3553662" y="1889538"/>
                  </a:cubicBezTo>
                  <a:cubicBezTo>
                    <a:pt x="3941139" y="1831648"/>
                    <a:pt x="3931301" y="52446"/>
                    <a:pt x="4323639" y="15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0" y="3655022"/>
              <a:ext cx="12191999" cy="3202978"/>
            </a:xfrm>
            <a:custGeom>
              <a:avLst/>
              <a:gdLst>
                <a:gd name="connsiteX0" fmla="*/ 650241 w 12191999"/>
                <a:gd name="connsiteY0" fmla="*/ 41 h 3202978"/>
                <a:gd name="connsiteX1" fmla="*/ 1422401 w 12191999"/>
                <a:gd name="connsiteY1" fmla="*/ 2397801 h 3202978"/>
                <a:gd name="connsiteX2" fmla="*/ 2133600 w 12191999"/>
                <a:gd name="connsiteY2" fmla="*/ 1676441 h 3202978"/>
                <a:gd name="connsiteX3" fmla="*/ 3007361 w 12191999"/>
                <a:gd name="connsiteY3" fmla="*/ 2763561 h 3202978"/>
                <a:gd name="connsiteX4" fmla="*/ 3779522 w 12191999"/>
                <a:gd name="connsiteY4" fmla="*/ 2286041 h 3202978"/>
                <a:gd name="connsiteX5" fmla="*/ 4287520 w 12191999"/>
                <a:gd name="connsiteY5" fmla="*/ 2804201 h 3202978"/>
                <a:gd name="connsiteX6" fmla="*/ 4866640 w 12191999"/>
                <a:gd name="connsiteY6" fmla="*/ 2214921 h 3202978"/>
                <a:gd name="connsiteX7" fmla="*/ 5405121 w 12191999"/>
                <a:gd name="connsiteY7" fmla="*/ 2844841 h 3202978"/>
                <a:gd name="connsiteX8" fmla="*/ 5974081 w 12191999"/>
                <a:gd name="connsiteY8" fmla="*/ 2623861 h 3202978"/>
                <a:gd name="connsiteX9" fmla="*/ 6400801 w 12191999"/>
                <a:gd name="connsiteY9" fmla="*/ 2814361 h 3202978"/>
                <a:gd name="connsiteX10" fmla="*/ 6703061 w 12191999"/>
                <a:gd name="connsiteY10" fmla="*/ 2855001 h 3202978"/>
                <a:gd name="connsiteX11" fmla="*/ 6929121 w 12191999"/>
                <a:gd name="connsiteY11" fmla="*/ 2936281 h 3202978"/>
                <a:gd name="connsiteX12" fmla="*/ 7589520 w 12191999"/>
                <a:gd name="connsiteY12" fmla="*/ 2280961 h 3202978"/>
                <a:gd name="connsiteX13" fmla="*/ 8102600 w 12191999"/>
                <a:gd name="connsiteY13" fmla="*/ 2580681 h 3202978"/>
                <a:gd name="connsiteX14" fmla="*/ 8425180 w 12191999"/>
                <a:gd name="connsiteY14" fmla="*/ 2448601 h 3202978"/>
                <a:gd name="connsiteX15" fmla="*/ 9042400 w 12191999"/>
                <a:gd name="connsiteY15" fmla="*/ 2895641 h 3202978"/>
                <a:gd name="connsiteX16" fmla="*/ 9987280 w 12191999"/>
                <a:gd name="connsiteY16" fmla="*/ 2621321 h 3202978"/>
                <a:gd name="connsiteX17" fmla="*/ 10891520 w 12191999"/>
                <a:gd name="connsiteY17" fmla="*/ 3007401 h 3202978"/>
                <a:gd name="connsiteX18" fmla="*/ 11826240 w 12191999"/>
                <a:gd name="connsiteY18" fmla="*/ 2804201 h 3202978"/>
                <a:gd name="connsiteX19" fmla="*/ 12065154 w 12191999"/>
                <a:gd name="connsiteY19" fmla="*/ 2816593 h 3202978"/>
                <a:gd name="connsiteX20" fmla="*/ 12191999 w 12191999"/>
                <a:gd name="connsiteY20" fmla="*/ 2830734 h 3202978"/>
                <a:gd name="connsiteX21" fmla="*/ 12191999 w 12191999"/>
                <a:gd name="connsiteY21" fmla="*/ 3202978 h 3202978"/>
                <a:gd name="connsiteX22" fmla="*/ 0 w 12191999"/>
                <a:gd name="connsiteY22" fmla="*/ 3202978 h 3202978"/>
                <a:gd name="connsiteX23" fmla="*/ 0 w 12191999"/>
                <a:gd name="connsiteY23" fmla="*/ 2163582 h 3202978"/>
                <a:gd name="connsiteX24" fmla="*/ 17072 w 12191999"/>
                <a:gd name="connsiteY24" fmla="*/ 2153913 h 3202978"/>
                <a:gd name="connsiteX25" fmla="*/ 101601 w 12191999"/>
                <a:gd name="connsiteY25" fmla="*/ 2062521 h 3202978"/>
                <a:gd name="connsiteX26" fmla="*/ 650241 w 12191999"/>
                <a:gd name="connsiteY26" fmla="*/ 41 h 3202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91999" h="3202978">
                  <a:moveTo>
                    <a:pt x="650241" y="41"/>
                  </a:moveTo>
                  <a:cubicBezTo>
                    <a:pt x="971973" y="10201"/>
                    <a:pt x="1007533" y="1930441"/>
                    <a:pt x="1422401" y="2397801"/>
                  </a:cubicBezTo>
                  <a:cubicBezTo>
                    <a:pt x="1626448" y="2509561"/>
                    <a:pt x="1805940" y="1691681"/>
                    <a:pt x="2133600" y="1676441"/>
                  </a:cubicBezTo>
                  <a:cubicBezTo>
                    <a:pt x="2461261" y="1661201"/>
                    <a:pt x="2664462" y="2748321"/>
                    <a:pt x="3007361" y="2763561"/>
                  </a:cubicBezTo>
                  <a:cubicBezTo>
                    <a:pt x="3350261" y="2778801"/>
                    <a:pt x="3566161" y="2279268"/>
                    <a:pt x="3779522" y="2286041"/>
                  </a:cubicBezTo>
                  <a:cubicBezTo>
                    <a:pt x="3992881" y="2292814"/>
                    <a:pt x="4106334" y="2816054"/>
                    <a:pt x="4287520" y="2804201"/>
                  </a:cubicBezTo>
                  <a:cubicBezTo>
                    <a:pt x="4468709" y="2792348"/>
                    <a:pt x="4515276" y="2233548"/>
                    <a:pt x="4866640" y="2214921"/>
                  </a:cubicBezTo>
                  <a:cubicBezTo>
                    <a:pt x="5218007" y="2196294"/>
                    <a:pt x="5345008" y="2711068"/>
                    <a:pt x="5405121" y="2844841"/>
                  </a:cubicBezTo>
                  <a:cubicBezTo>
                    <a:pt x="5551595" y="2755094"/>
                    <a:pt x="5808135" y="2628941"/>
                    <a:pt x="5974081" y="2623861"/>
                  </a:cubicBezTo>
                  <a:cubicBezTo>
                    <a:pt x="6140027" y="2618781"/>
                    <a:pt x="6314440" y="2713184"/>
                    <a:pt x="6400801" y="2814361"/>
                  </a:cubicBezTo>
                  <a:cubicBezTo>
                    <a:pt x="6522720" y="2834258"/>
                    <a:pt x="6615008" y="2834681"/>
                    <a:pt x="6703061" y="2855001"/>
                  </a:cubicBezTo>
                  <a:cubicBezTo>
                    <a:pt x="6791113" y="2875321"/>
                    <a:pt x="6860118" y="2889714"/>
                    <a:pt x="6929121" y="2936281"/>
                  </a:cubicBezTo>
                  <a:cubicBezTo>
                    <a:pt x="7076863" y="2838068"/>
                    <a:pt x="7277100" y="2324988"/>
                    <a:pt x="7589520" y="2280961"/>
                  </a:cubicBezTo>
                  <a:cubicBezTo>
                    <a:pt x="7901940" y="2236934"/>
                    <a:pt x="7963323" y="2550201"/>
                    <a:pt x="8102600" y="2580681"/>
                  </a:cubicBezTo>
                  <a:cubicBezTo>
                    <a:pt x="8231717" y="2537501"/>
                    <a:pt x="8266007" y="2434208"/>
                    <a:pt x="8425180" y="2448601"/>
                  </a:cubicBezTo>
                  <a:cubicBezTo>
                    <a:pt x="8584353" y="2462994"/>
                    <a:pt x="8741410" y="2813514"/>
                    <a:pt x="9042400" y="2895641"/>
                  </a:cubicBezTo>
                  <a:cubicBezTo>
                    <a:pt x="9343390" y="2977768"/>
                    <a:pt x="9679093" y="2602694"/>
                    <a:pt x="9987280" y="2621321"/>
                  </a:cubicBezTo>
                  <a:cubicBezTo>
                    <a:pt x="10295467" y="2639948"/>
                    <a:pt x="10585027" y="2976921"/>
                    <a:pt x="10891520" y="3007401"/>
                  </a:cubicBezTo>
                  <a:cubicBezTo>
                    <a:pt x="11198013" y="3037881"/>
                    <a:pt x="11552343" y="2798592"/>
                    <a:pt x="11826240" y="2804201"/>
                  </a:cubicBezTo>
                  <a:cubicBezTo>
                    <a:pt x="11894714" y="2805603"/>
                    <a:pt x="11978858" y="2809116"/>
                    <a:pt x="12065154" y="2816593"/>
                  </a:cubicBezTo>
                  <a:lnTo>
                    <a:pt x="12191999" y="2830734"/>
                  </a:lnTo>
                  <a:lnTo>
                    <a:pt x="12191999" y="3202978"/>
                  </a:lnTo>
                  <a:lnTo>
                    <a:pt x="0" y="3202978"/>
                  </a:lnTo>
                  <a:lnTo>
                    <a:pt x="0" y="2163582"/>
                  </a:lnTo>
                  <a:lnTo>
                    <a:pt x="17072" y="2153913"/>
                  </a:lnTo>
                  <a:cubicBezTo>
                    <a:pt x="41355" y="2138165"/>
                    <a:pt x="64548" y="2115417"/>
                    <a:pt x="101601" y="2062521"/>
                  </a:cubicBezTo>
                  <a:cubicBezTo>
                    <a:pt x="239903" y="1903094"/>
                    <a:pt x="328508" y="-10119"/>
                    <a:pt x="650241" y="41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</p:grpSp>
      <p:cxnSp>
        <p:nvCxnSpPr>
          <p:cNvPr id="23" name="直接连接符 22"/>
          <p:cNvCxnSpPr/>
          <p:nvPr/>
        </p:nvCxnSpPr>
        <p:spPr>
          <a:xfrm flipV="1">
            <a:off x="695325" y="1365813"/>
            <a:ext cx="0" cy="1858733"/>
          </a:xfrm>
          <a:prstGeom prst="line">
            <a:avLst/>
          </a:prstGeom>
          <a:ln w="12700">
            <a:solidFill>
              <a:schemeClr val="bg2">
                <a:lumMod val="50000"/>
                <a:alpha val="50000"/>
              </a:schemeClr>
            </a:solidFill>
            <a:prstDash val="dash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2615565" y="3178246"/>
            <a:ext cx="0" cy="2507720"/>
          </a:xfrm>
          <a:prstGeom prst="line">
            <a:avLst/>
          </a:prstGeom>
          <a:ln w="12700">
            <a:solidFill>
              <a:schemeClr val="bg2">
                <a:lumMod val="50000"/>
                <a:alpha val="50000"/>
              </a:schemeClr>
            </a:solidFill>
            <a:prstDash val="dash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4901565" y="4412270"/>
            <a:ext cx="0" cy="1207240"/>
          </a:xfrm>
          <a:prstGeom prst="line">
            <a:avLst/>
          </a:prstGeom>
          <a:ln w="12700">
            <a:solidFill>
              <a:schemeClr val="bg2">
                <a:lumMod val="50000"/>
                <a:alpha val="50000"/>
              </a:schemeClr>
            </a:solidFill>
            <a:prstDash val="dash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V="1">
            <a:off x="7447996" y="3655022"/>
            <a:ext cx="0" cy="2080233"/>
          </a:xfrm>
          <a:prstGeom prst="line">
            <a:avLst/>
          </a:prstGeom>
          <a:ln w="12700">
            <a:solidFill>
              <a:schemeClr val="bg2">
                <a:lumMod val="50000"/>
                <a:alpha val="50000"/>
              </a:schemeClr>
            </a:solidFill>
            <a:prstDash val="dash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V="1">
            <a:off x="9762936" y="1769645"/>
            <a:ext cx="0" cy="2393998"/>
          </a:xfrm>
          <a:prstGeom prst="line">
            <a:avLst/>
          </a:prstGeom>
          <a:ln w="12700">
            <a:solidFill>
              <a:schemeClr val="bg2">
                <a:lumMod val="50000"/>
                <a:alpha val="50000"/>
              </a:schemeClr>
            </a:solidFill>
            <a:prstDash val="dash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: 圆角 40"/>
          <p:cNvSpPr/>
          <p:nvPr/>
        </p:nvSpPr>
        <p:spPr>
          <a:xfrm>
            <a:off x="838835" y="1572895"/>
            <a:ext cx="1309370" cy="290195"/>
          </a:xfrm>
          <a:prstGeom prst="roundRect">
            <a:avLst>
              <a:gd name="adj" fmla="val 50000"/>
            </a:avLst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6000" rIns="72000" bIns="36000" rtlCol="0" anchor="ctr">
            <a:noAutofit/>
          </a:bodyPr>
          <a:lstStyle/>
          <a:p>
            <a:pPr algn="ctr"/>
            <a:r>
              <a:rPr lang="en-CA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Step 1: </a:t>
            </a: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  <a:sym typeface="+mn-ea"/>
              </a:rPr>
              <a:t>EDA </a:t>
            </a:r>
            <a:endParaRPr lang="en-CA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43" name="矩形: 圆角 42"/>
          <p:cNvSpPr/>
          <p:nvPr/>
        </p:nvSpPr>
        <p:spPr>
          <a:xfrm>
            <a:off x="2754630" y="3334385"/>
            <a:ext cx="2479040" cy="290195"/>
          </a:xfrm>
          <a:prstGeom prst="roundRect">
            <a:avLst>
              <a:gd name="adj" fmla="val 50000"/>
            </a:avLst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6000" rIns="72000" bIns="36000" rtlCol="0" anchor="ctr">
            <a:noAutofit/>
          </a:bodyPr>
          <a:lstStyle/>
          <a:p>
            <a:pPr algn="ctr"/>
            <a:r>
              <a:rPr lang="en-CA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  <a:sym typeface="+mn-ea"/>
              </a:rPr>
              <a:t>Step 2: Data Cleansing</a:t>
            </a: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  <a:sym typeface="+mn-ea"/>
              </a:rPr>
              <a:t> 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35660" y="1926590"/>
            <a:ext cx="2041525" cy="12712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EDA to study and visualize the dataset and featur</a:t>
            </a:r>
            <a:r>
              <a:rPr lang="en-US" altLang="en-CA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e</a:t>
            </a: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s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721730" y="3703948"/>
            <a:ext cx="1899056" cy="12712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Remove Noise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Duplicate rows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Imputaton, Outliers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066665" y="4942840"/>
            <a:ext cx="2307590" cy="9759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New Features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Feature Selection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Feature Transform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619399" y="4166249"/>
            <a:ext cx="1899056" cy="12712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  <a:sym typeface="+mn-ea"/>
              </a:rPr>
              <a:t>Classification</a:t>
            </a:r>
            <a:r>
              <a:rPr lang="en-US" altLang="en-CA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  <a:sym typeface="+mn-ea"/>
              </a:rPr>
              <a:t> </a:t>
            </a: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Algorithms: DT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KNN, </a:t>
            </a:r>
            <a:r>
              <a:rPr lang="en-US" altLang="en-CA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Logistic Regression, </a:t>
            </a: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NN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9909459" y="2343850"/>
            <a:ext cx="1899056" cy="12712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Tuning and evaluating the results of the algorithms </a:t>
            </a:r>
            <a:endParaRPr lang="en-CA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2" name="矩形: 圆角 40"/>
          <p:cNvSpPr/>
          <p:nvPr>
            <p:custDataLst>
              <p:tags r:id="rId1"/>
            </p:custDataLst>
          </p:nvPr>
        </p:nvSpPr>
        <p:spPr>
          <a:xfrm>
            <a:off x="4606925" y="4618990"/>
            <a:ext cx="2767965" cy="289560"/>
          </a:xfrm>
          <a:prstGeom prst="roundRect">
            <a:avLst>
              <a:gd name="adj" fmla="val 50000"/>
            </a:avLst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6000" rIns="72000" bIns="36000" rtlCol="0" anchor="ctr">
            <a:noAutofit/>
          </a:bodyPr>
          <a:p>
            <a:pPr algn="ctr"/>
            <a:r>
              <a:rPr lang="en-CA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Step 3: Feature Engineering</a:t>
            </a: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  <a:sym typeface="+mn-ea"/>
              </a:rPr>
              <a:t> </a:t>
            </a:r>
            <a:endParaRPr lang="en-CA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3" name="矩形: 圆角 40"/>
          <p:cNvSpPr/>
          <p:nvPr>
            <p:custDataLst>
              <p:tags r:id="rId2"/>
            </p:custDataLst>
          </p:nvPr>
        </p:nvSpPr>
        <p:spPr>
          <a:xfrm>
            <a:off x="6902450" y="3745865"/>
            <a:ext cx="2780665" cy="290195"/>
          </a:xfrm>
          <a:prstGeom prst="roundRect">
            <a:avLst>
              <a:gd name="adj" fmla="val 50000"/>
            </a:avLst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6000" rIns="72000" bIns="36000" rtlCol="0" anchor="ctr">
            <a:noAutofit/>
          </a:bodyPr>
          <a:lstStyle/>
          <a:p>
            <a:pPr algn="ctr"/>
            <a:r>
              <a:rPr lang="en-CA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Step 4: </a:t>
            </a: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  <a:sym typeface="+mn-ea"/>
              </a:rPr>
              <a:t>Choosing Algorithm</a:t>
            </a:r>
            <a:endParaRPr lang="en-CA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4" name="矩形: 圆角 40"/>
          <p:cNvSpPr/>
          <p:nvPr>
            <p:custDataLst>
              <p:tags r:id="rId3"/>
            </p:custDataLst>
          </p:nvPr>
        </p:nvSpPr>
        <p:spPr>
          <a:xfrm>
            <a:off x="9394190" y="1962150"/>
            <a:ext cx="2605405" cy="341630"/>
          </a:xfrm>
          <a:prstGeom prst="roundRect">
            <a:avLst>
              <a:gd name="adj" fmla="val 50000"/>
            </a:avLst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6000" rIns="72000" bIns="36000" rtlCol="0" anchor="ctr">
            <a:noAutofit/>
          </a:bodyPr>
          <a:lstStyle/>
          <a:p>
            <a:pPr algn="ctr"/>
            <a:r>
              <a:rPr lang="en-CA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Step 5: </a:t>
            </a:r>
            <a:r>
              <a:rPr lang="en-CA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  <a:sym typeface="+mn-ea"/>
              </a:rPr>
              <a:t>Tuning Models </a:t>
            </a:r>
            <a:endParaRPr lang="en-CA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1950013" y="3206316"/>
            <a:ext cx="9446223" cy="128886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altLang="zh-CN" sz="5000" dirty="0">
                <a:solidFill>
                  <a:schemeClr val="accent1"/>
                </a:solidFill>
                <a:latin typeface="+mj-ea"/>
                <a:cs typeface="MiSans" panose="00000500000000000000" charset="-122"/>
              </a:rPr>
              <a:t>Conclusion and Next Step</a:t>
            </a:r>
            <a:endParaRPr lang="en-CA" altLang="zh-CN" sz="5000" dirty="0">
              <a:solidFill>
                <a:schemeClr val="accent1"/>
              </a:solidFill>
              <a:latin typeface="+mj-ea"/>
              <a:cs typeface="MiSans" panose="00000500000000000000" charset="-122"/>
            </a:endParaRPr>
          </a:p>
        </p:txBody>
      </p:sp>
      <p:sp>
        <p:nvSpPr>
          <p:cNvPr id="9" name="副标题 2"/>
          <p:cNvSpPr txBox="1"/>
          <p:nvPr/>
        </p:nvSpPr>
        <p:spPr>
          <a:xfrm>
            <a:off x="1950013" y="4181434"/>
            <a:ext cx="8160313" cy="5587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spc="3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897634" y="1717837"/>
            <a:ext cx="761915" cy="564091"/>
            <a:chOff x="8562664" y="1693775"/>
            <a:chExt cx="1406616" cy="1041401"/>
          </a:xfrm>
        </p:grpSpPr>
        <p:sp>
          <p:nvSpPr>
            <p:cNvPr id="19" name="六边形 18"/>
            <p:cNvSpPr/>
            <p:nvPr/>
          </p:nvSpPr>
          <p:spPr>
            <a:xfrm rot="1834778">
              <a:off x="9217948" y="2087476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  <p:sp>
          <p:nvSpPr>
            <p:cNvPr id="20" name="六边形 19"/>
            <p:cNvSpPr/>
            <p:nvPr/>
          </p:nvSpPr>
          <p:spPr>
            <a:xfrm rot="1834778">
              <a:off x="8562664" y="1693775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950013" y="2244940"/>
            <a:ext cx="35076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PART FOUR</a:t>
            </a:r>
            <a:endParaRPr lang="zh-CN" altLang="en-US" sz="44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Conclusions and Next Steps</a:t>
            </a:r>
            <a:endParaRPr lang="en-US" altLang="zh-CN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箭头: 五边形 23"/>
          <p:cNvSpPr/>
          <p:nvPr/>
        </p:nvSpPr>
        <p:spPr>
          <a:xfrm>
            <a:off x="695326" y="2190414"/>
            <a:ext cx="5264231" cy="1087848"/>
          </a:xfrm>
          <a:prstGeom prst="homePlate">
            <a:avLst>
              <a:gd name="adj" fmla="val 225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cs typeface="MiSans" panose="00000500000000000000" charset="-122"/>
            </a:endParaRPr>
          </a:p>
        </p:txBody>
      </p:sp>
      <p:sp>
        <p:nvSpPr>
          <p:cNvPr id="32" name="箭头: 五边形 31"/>
          <p:cNvSpPr/>
          <p:nvPr/>
        </p:nvSpPr>
        <p:spPr>
          <a:xfrm>
            <a:off x="695326" y="3705646"/>
            <a:ext cx="4350605" cy="1087848"/>
          </a:xfrm>
          <a:prstGeom prst="homePlate">
            <a:avLst>
              <a:gd name="adj" fmla="val 225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cs typeface="MiSans" panose="00000500000000000000" charset="-122"/>
            </a:endParaRPr>
          </a:p>
        </p:txBody>
      </p:sp>
      <p:sp>
        <p:nvSpPr>
          <p:cNvPr id="35" name="箭头: 五边形 34"/>
          <p:cNvSpPr/>
          <p:nvPr/>
        </p:nvSpPr>
        <p:spPr>
          <a:xfrm>
            <a:off x="695326" y="5220877"/>
            <a:ext cx="3595543" cy="1087848"/>
          </a:xfrm>
          <a:prstGeom prst="homePlate">
            <a:avLst>
              <a:gd name="adj" fmla="val 225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cs typeface="MiSans" panose="00000500000000000000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95324" y="1160304"/>
            <a:ext cx="10801351" cy="779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4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The results was not improved significantly with proper feature selection in this dataset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  <a:p>
            <a:pPr algn="just">
              <a:lnSpc>
                <a:spcPct val="14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Tunning the parameters helps use the best of the algorithms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grpSp>
        <p:nvGrpSpPr>
          <p:cNvPr id="63" name="组合 62"/>
          <p:cNvGrpSpPr/>
          <p:nvPr/>
        </p:nvGrpSpPr>
        <p:grpSpPr>
          <a:xfrm flipH="1">
            <a:off x="6044830" y="2374404"/>
            <a:ext cx="6049349" cy="3585228"/>
            <a:chOff x="4049275" y="2374404"/>
            <a:chExt cx="6049349" cy="3585228"/>
          </a:xfrm>
        </p:grpSpPr>
        <p:sp>
          <p:nvSpPr>
            <p:cNvPr id="54" name="椭圆 53"/>
            <p:cNvSpPr/>
            <p:nvPr/>
          </p:nvSpPr>
          <p:spPr>
            <a:xfrm rot="413197" flipH="1" flipV="1">
              <a:off x="5776823" y="2638565"/>
              <a:ext cx="3056906" cy="3056906"/>
            </a:xfrm>
            <a:prstGeom prst="ellipse">
              <a:avLst/>
            </a:prstGeom>
            <a:gradFill flip="none" rotWithShape="1">
              <a:gsLst>
                <a:gs pos="65000">
                  <a:srgbClr val="BCD6ED">
                    <a:alpha val="30000"/>
                  </a:srgbClr>
                </a:gs>
                <a:gs pos="60000">
                  <a:srgbClr val="BCD6ED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6350" cap="flat" cmpd="sng" algn="ctr">
              <a:gradFill>
                <a:gsLst>
                  <a:gs pos="0">
                    <a:srgbClr val="4A66AC">
                      <a:lumMod val="5000"/>
                      <a:lumOff val="95000"/>
                      <a:alpha val="0"/>
                    </a:srgbClr>
                  </a:gs>
                  <a:gs pos="74000">
                    <a:srgbClr val="2388D5"/>
                  </a:gs>
                  <a:gs pos="83000">
                    <a:srgbClr val="2388D5"/>
                  </a:gs>
                  <a:gs pos="100000">
                    <a:srgbClr val="4A66AC">
                      <a:lumMod val="30000"/>
                      <a:lumOff val="7000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vertOverflow="overflow" horzOverflow="overflow" vert="horz" wrap="square" lIns="180000" tIns="720000" rIns="180000" bIns="108000" numCol="1" spcCol="0" rtlCol="0" fromWordArt="0" anchor="t" anchorCtr="0" forceAA="0" compatLnSpc="1">
              <a:noAutofit/>
            </a:bodyPr>
            <a:lstStyle/>
            <a:p>
              <a:pPr defTabSz="457200">
                <a:lnSpc>
                  <a:spcPct val="130000"/>
                </a:lnSpc>
              </a:pPr>
              <a:endParaRPr lang="zh-CN" altLang="en-US" sz="1200" b="1" kern="0" dirty="0">
                <a:solidFill>
                  <a:srgbClr val="394148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 rot="413197" flipH="1" flipV="1">
              <a:off x="5776823" y="2638565"/>
              <a:ext cx="3056906" cy="3056906"/>
            </a:xfrm>
            <a:prstGeom prst="ellipse">
              <a:avLst/>
            </a:prstGeom>
            <a:gradFill flip="none" rotWithShape="1">
              <a:gsLst>
                <a:gs pos="65000">
                  <a:srgbClr val="BCD6ED">
                    <a:alpha val="30000"/>
                  </a:srgbClr>
                </a:gs>
                <a:gs pos="60000">
                  <a:srgbClr val="BCD6ED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6350" cap="flat" cmpd="sng" algn="ctr">
              <a:gradFill>
                <a:gsLst>
                  <a:gs pos="0">
                    <a:srgbClr val="4A66AC">
                      <a:lumMod val="5000"/>
                      <a:lumOff val="95000"/>
                      <a:alpha val="0"/>
                    </a:srgbClr>
                  </a:gs>
                  <a:gs pos="74000">
                    <a:srgbClr val="2388D5"/>
                  </a:gs>
                  <a:gs pos="83000">
                    <a:srgbClr val="2388D5"/>
                  </a:gs>
                  <a:gs pos="100000">
                    <a:srgbClr val="4A66AC">
                      <a:lumMod val="30000"/>
                      <a:lumOff val="7000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vertOverflow="overflow" horzOverflow="overflow" vert="horz" wrap="square" lIns="180000" tIns="720000" rIns="180000" bIns="108000" numCol="1" spcCol="0" rtlCol="0" fromWordArt="0" anchor="t" anchorCtr="0" forceAA="0" compatLnSpc="1">
              <a:noAutofit/>
            </a:bodyPr>
            <a:lstStyle/>
            <a:p>
              <a:pPr defTabSz="457200">
                <a:lnSpc>
                  <a:spcPct val="130000"/>
                </a:lnSpc>
              </a:pPr>
              <a:endParaRPr lang="zh-CN" altLang="en-US" sz="1200" b="1" kern="0" dirty="0">
                <a:solidFill>
                  <a:srgbClr val="394148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5776821" y="2638564"/>
              <a:ext cx="3056906" cy="3056906"/>
            </a:xfrm>
            <a:prstGeom prst="ellipse">
              <a:avLst/>
            </a:prstGeom>
            <a:gradFill flip="none" rotWithShape="1">
              <a:gsLst>
                <a:gs pos="65000">
                  <a:srgbClr val="BCD6ED">
                    <a:alpha val="30000"/>
                  </a:srgbClr>
                </a:gs>
                <a:gs pos="60000">
                  <a:srgbClr val="BCD6ED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6350" cap="flat" cmpd="sng" algn="ctr">
              <a:gradFill>
                <a:gsLst>
                  <a:gs pos="0">
                    <a:srgbClr val="4A66AC">
                      <a:lumMod val="5000"/>
                      <a:lumOff val="95000"/>
                      <a:alpha val="0"/>
                    </a:srgbClr>
                  </a:gs>
                  <a:gs pos="74000">
                    <a:srgbClr val="2388D5"/>
                  </a:gs>
                  <a:gs pos="83000">
                    <a:srgbClr val="2388D5"/>
                  </a:gs>
                  <a:gs pos="100000">
                    <a:srgbClr val="4A66AC">
                      <a:lumMod val="30000"/>
                      <a:lumOff val="7000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vertOverflow="overflow" horzOverflow="overflow" vert="horz" wrap="square" lIns="180000" tIns="720000" rIns="180000" bIns="108000" numCol="1" spcCol="0" rtlCol="0" fromWordArt="0" anchor="t" anchorCtr="0" forceAA="0" compatLnSpc="1">
              <a:noAutofit/>
            </a:bodyPr>
            <a:lstStyle/>
            <a:p>
              <a:pPr defTabSz="457200">
                <a:lnSpc>
                  <a:spcPct val="130000"/>
                </a:lnSpc>
              </a:pPr>
              <a:endParaRPr lang="zh-CN" altLang="en-US" sz="1200" b="1" kern="0" dirty="0">
                <a:solidFill>
                  <a:srgbClr val="394148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6081621" y="2943364"/>
              <a:ext cx="2447306" cy="2447306"/>
            </a:xfrm>
            <a:prstGeom prst="ellipse">
              <a:avLst/>
            </a:prstGeom>
            <a:gradFill flip="none" rotWithShape="1">
              <a:gsLst>
                <a:gs pos="65000">
                  <a:srgbClr val="BCD6ED">
                    <a:alpha val="30000"/>
                  </a:srgbClr>
                </a:gs>
                <a:gs pos="60000">
                  <a:srgbClr val="BCD6ED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6350" cap="flat" cmpd="sng" algn="ctr">
              <a:gradFill>
                <a:gsLst>
                  <a:gs pos="0">
                    <a:srgbClr val="4A66AC">
                      <a:lumMod val="5000"/>
                      <a:lumOff val="95000"/>
                      <a:alpha val="0"/>
                    </a:srgbClr>
                  </a:gs>
                  <a:gs pos="74000">
                    <a:srgbClr val="2388D5"/>
                  </a:gs>
                  <a:gs pos="83000">
                    <a:srgbClr val="2388D5"/>
                  </a:gs>
                  <a:gs pos="100000">
                    <a:srgbClr val="4A66AC">
                      <a:lumMod val="30000"/>
                      <a:lumOff val="7000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vertOverflow="overflow" horzOverflow="overflow" vert="horz" wrap="square" lIns="180000" tIns="720000" rIns="180000" bIns="108000" numCol="1" spcCol="0" rtlCol="0" fromWordArt="0" anchor="t" anchorCtr="0" forceAA="0" compatLnSpc="1">
              <a:noAutofit/>
            </a:bodyPr>
            <a:lstStyle/>
            <a:p>
              <a:pPr defTabSz="457200">
                <a:lnSpc>
                  <a:spcPct val="130000"/>
                </a:lnSpc>
              </a:pPr>
              <a:endParaRPr lang="zh-CN" altLang="en-US" sz="1200" b="1" kern="0" dirty="0">
                <a:solidFill>
                  <a:srgbClr val="394148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6385926" y="3247669"/>
              <a:ext cx="1838697" cy="183869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800" b="1" spc="300" dirty="0">
                  <a:solidFill>
                    <a:schemeClr val="accent2"/>
                  </a:solidFill>
                  <a:latin typeface="+mj-ea"/>
                  <a:ea typeface="+mj-ea"/>
                  <a:cs typeface="MiSans" panose="00000500000000000000" charset="-122"/>
                </a:rPr>
                <a:t>Optimized </a:t>
              </a:r>
              <a:endParaRPr lang="en-US" sz="1800" b="1" spc="300" dirty="0">
                <a:solidFill>
                  <a:schemeClr val="accent2"/>
                </a:solidFill>
                <a:latin typeface="+mj-ea"/>
                <a:ea typeface="+mj-ea"/>
                <a:cs typeface="MiSans" panose="00000500000000000000" charset="-122"/>
              </a:endParaRPr>
            </a:p>
            <a:p>
              <a:pPr algn="ctr">
                <a:spcAft>
                  <a:spcPts val="600"/>
                </a:spcAft>
              </a:pPr>
              <a:r>
                <a:rPr lang="en-US" sz="1800" b="1" spc="300" dirty="0">
                  <a:solidFill>
                    <a:schemeClr val="accent2"/>
                  </a:solidFill>
                  <a:latin typeface="+mj-ea"/>
                  <a:ea typeface="+mj-ea"/>
                  <a:cs typeface="MiSans" panose="00000500000000000000" charset="-122"/>
                </a:rPr>
                <a:t>ML Models</a:t>
              </a:r>
              <a:endParaRPr lang="en-US" b="1" dirty="0">
                <a:solidFill>
                  <a:schemeClr val="accent1"/>
                </a:solidFill>
                <a:cs typeface="MiSans" panose="00000500000000000000" charset="-122"/>
              </a:endParaRPr>
            </a:p>
          </p:txBody>
        </p:sp>
        <p:sp>
          <p:nvSpPr>
            <p:cNvPr id="49" name="弧形 48"/>
            <p:cNvSpPr/>
            <p:nvPr/>
          </p:nvSpPr>
          <p:spPr>
            <a:xfrm rot="413197" flipH="1">
              <a:off x="5512661" y="2374404"/>
              <a:ext cx="3585228" cy="3585228"/>
            </a:xfrm>
            <a:prstGeom prst="arc">
              <a:avLst>
                <a:gd name="adj1" fmla="val 14263289"/>
                <a:gd name="adj2" fmla="val 0"/>
              </a:avLst>
            </a:prstGeom>
            <a:noFill/>
            <a:ln w="63500" cap="flat" cmpd="sng" algn="ctr">
              <a:gradFill>
                <a:gsLst>
                  <a:gs pos="100000">
                    <a:schemeClr val="accent4"/>
                  </a:gs>
                  <a:gs pos="0">
                    <a:schemeClr val="accent4">
                      <a:alpha val="0"/>
                    </a:schemeClr>
                  </a:gs>
                </a:gsLst>
                <a:lin ang="1200000" scaled="0"/>
              </a:gradFill>
              <a:prstDash val="solid"/>
              <a:miter lim="800000"/>
              <a:tailEnd type="triangle"/>
            </a:ln>
            <a:effectLst/>
          </p:spPr>
          <p:txBody>
            <a:bodyPr vertOverflow="overflow" horzOverflow="overflow" vert="horz" wrap="square" lIns="180000" tIns="720000" rIns="180000" bIns="108000" numCol="1" spcCol="0" rtlCol="0" fromWordArt="0" anchor="t" anchorCtr="0" forceAA="0" compatLnSpc="1">
              <a:noAutofit/>
            </a:bodyPr>
            <a:lstStyle/>
            <a:p>
              <a:pPr defTabSz="457200">
                <a:lnSpc>
                  <a:spcPct val="130000"/>
                </a:lnSpc>
              </a:pPr>
              <a:endParaRPr lang="zh-CN" altLang="en-US" sz="1200" b="1" kern="0" dirty="0">
                <a:solidFill>
                  <a:srgbClr val="394148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0" name="弧形 49"/>
            <p:cNvSpPr/>
            <p:nvPr/>
          </p:nvSpPr>
          <p:spPr>
            <a:xfrm rot="14813197" flipH="1">
              <a:off x="5512661" y="2374404"/>
              <a:ext cx="3585228" cy="3585228"/>
            </a:xfrm>
            <a:prstGeom prst="arc">
              <a:avLst>
                <a:gd name="adj1" fmla="val 14263289"/>
                <a:gd name="adj2" fmla="val 0"/>
              </a:avLst>
            </a:prstGeom>
            <a:noFill/>
            <a:ln w="63500" cap="flat" cmpd="sng" algn="ctr">
              <a:gradFill>
                <a:gsLst>
                  <a:gs pos="100000">
                    <a:schemeClr val="accent4"/>
                  </a:gs>
                  <a:gs pos="0">
                    <a:schemeClr val="accent4">
                      <a:alpha val="0"/>
                    </a:schemeClr>
                  </a:gs>
                </a:gsLst>
                <a:lin ang="1200000" scaled="0"/>
              </a:gradFill>
              <a:prstDash val="solid"/>
              <a:miter lim="800000"/>
              <a:tailEnd type="triangle"/>
            </a:ln>
            <a:effectLst/>
          </p:spPr>
          <p:txBody>
            <a:bodyPr vertOverflow="overflow" horzOverflow="overflow" vert="horz" wrap="square" lIns="180000" tIns="720000" rIns="180000" bIns="108000" numCol="1" spcCol="0" rtlCol="0" fromWordArt="0" anchor="t" anchorCtr="0" forceAA="0" compatLnSpc="1">
              <a:noAutofit/>
            </a:bodyPr>
            <a:lstStyle/>
            <a:p>
              <a:pPr defTabSz="457200">
                <a:lnSpc>
                  <a:spcPct val="130000"/>
                </a:lnSpc>
              </a:pPr>
              <a:endParaRPr lang="zh-CN" altLang="en-US" sz="1200" b="1" kern="0" dirty="0">
                <a:solidFill>
                  <a:srgbClr val="394148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1" name="弧形 50"/>
            <p:cNvSpPr/>
            <p:nvPr/>
          </p:nvSpPr>
          <p:spPr>
            <a:xfrm rot="7734590" flipH="1">
              <a:off x="5512661" y="2374404"/>
              <a:ext cx="3585228" cy="3585228"/>
            </a:xfrm>
            <a:prstGeom prst="arc">
              <a:avLst>
                <a:gd name="adj1" fmla="val 14263289"/>
                <a:gd name="adj2" fmla="val 0"/>
              </a:avLst>
            </a:prstGeom>
            <a:noFill/>
            <a:ln w="63500" cap="flat" cmpd="sng" algn="ctr">
              <a:gradFill>
                <a:gsLst>
                  <a:gs pos="100000">
                    <a:schemeClr val="accent4"/>
                  </a:gs>
                  <a:gs pos="0">
                    <a:schemeClr val="accent4">
                      <a:alpha val="0"/>
                    </a:schemeClr>
                  </a:gs>
                </a:gsLst>
                <a:lin ang="1200000" scaled="0"/>
              </a:gradFill>
              <a:prstDash val="solid"/>
              <a:miter lim="800000"/>
              <a:tailEnd type="triangle"/>
            </a:ln>
            <a:effectLst/>
          </p:spPr>
          <p:txBody>
            <a:bodyPr vertOverflow="overflow" horzOverflow="overflow" vert="horz" wrap="square" lIns="180000" tIns="720000" rIns="180000" bIns="108000" numCol="1" spcCol="0" rtlCol="0" fromWordArt="0" anchor="t" anchorCtr="0" forceAA="0" compatLnSpc="1">
              <a:noAutofit/>
            </a:bodyPr>
            <a:lstStyle/>
            <a:p>
              <a:pPr defTabSz="457200">
                <a:lnSpc>
                  <a:spcPct val="130000"/>
                </a:lnSpc>
              </a:pPr>
              <a:endParaRPr lang="zh-CN" altLang="en-US" sz="1200" b="1" kern="0" dirty="0">
                <a:solidFill>
                  <a:srgbClr val="394148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7423665" y="2391549"/>
              <a:ext cx="253619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+mj-ea"/>
                  <a:ea typeface="+mj-ea"/>
                  <a:cs typeface="MiSans" panose="00000500000000000000" charset="-122"/>
                </a:rPr>
                <a:t>Algorithm Evaluation</a:t>
              </a:r>
              <a:endParaRPr lang="en-US" altLang="zh-CN" dirty="0">
                <a:latin typeface="+mj-ea"/>
                <a:ea typeface="+mj-ea"/>
                <a:cs typeface="MiSans" panose="00000500000000000000" charset="-122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8007569" y="5473401"/>
              <a:ext cx="2091055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+mj-ea"/>
                  <a:ea typeface="+mj-ea"/>
                  <a:cs typeface="MiSans" panose="00000500000000000000" charset="-122"/>
                </a:rPr>
                <a:t>Parameter Tuning</a:t>
              </a:r>
              <a:endParaRPr lang="en-US" altLang="zh-CN" dirty="0">
                <a:latin typeface="+mj-ea"/>
                <a:ea typeface="+mj-ea"/>
                <a:cs typeface="MiSans" panose="00000500000000000000" charset="-122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4049275" y="4080293"/>
              <a:ext cx="233680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+mj-ea"/>
                  <a:ea typeface="+mj-ea"/>
                  <a:cs typeface="MiSans" panose="00000500000000000000" charset="-122"/>
                </a:rPr>
                <a:t>Feature Engineering</a:t>
              </a:r>
              <a:endParaRPr lang="en-US" altLang="zh-CN" dirty="0">
                <a:latin typeface="+mj-ea"/>
                <a:ea typeface="+mj-ea"/>
                <a:cs typeface="MiSans" panose="00000500000000000000" charset="-122"/>
              </a:endParaRPr>
            </a:p>
          </p:txBody>
        </p:sp>
      </p:grpSp>
      <p:sp>
        <p:nvSpPr>
          <p:cNvPr id="67" name="文本框 66"/>
          <p:cNvSpPr txBox="1"/>
          <p:nvPr/>
        </p:nvSpPr>
        <p:spPr>
          <a:xfrm>
            <a:off x="832989" y="2457339"/>
            <a:ext cx="671979" cy="5539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3000" b="1" spc="100" dirty="0">
                <a:gradFill flip="none" rotWithShape="1">
                  <a:gsLst>
                    <a:gs pos="0">
                      <a:schemeClr val="bg1">
                        <a:alpha val="70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  <a:tileRect/>
                </a:gradFill>
                <a:ea typeface="+mj-ea"/>
                <a:cs typeface="MiSans" panose="00000500000000000000" charset="-122"/>
              </a:rPr>
              <a:t>01</a:t>
            </a:r>
            <a:endParaRPr lang="zh-CN" altLang="en-US" sz="3000" b="1" spc="100" dirty="0">
              <a:gradFill flip="none" rotWithShape="1">
                <a:gsLst>
                  <a:gs pos="0">
                    <a:schemeClr val="bg1"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  <a:tileRect/>
              </a:gradFill>
              <a:ea typeface="+mj-ea"/>
              <a:cs typeface="MiSans" panose="00000500000000000000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832989" y="3972571"/>
            <a:ext cx="671979" cy="5539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3000" b="1" spc="100" dirty="0">
                <a:gradFill flip="none" rotWithShape="1">
                  <a:gsLst>
                    <a:gs pos="0">
                      <a:schemeClr val="bg1">
                        <a:alpha val="70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  <a:tileRect/>
                </a:gradFill>
                <a:ea typeface="+mj-ea"/>
                <a:cs typeface="MiSans" panose="00000500000000000000" charset="-122"/>
              </a:rPr>
              <a:t>02</a:t>
            </a:r>
            <a:endParaRPr lang="zh-CN" altLang="en-US" sz="3000" b="1" spc="100" dirty="0">
              <a:gradFill flip="none" rotWithShape="1">
                <a:gsLst>
                  <a:gs pos="0">
                    <a:schemeClr val="bg1"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  <a:tileRect/>
              </a:gradFill>
              <a:ea typeface="+mj-ea"/>
              <a:cs typeface="MiSans" panose="00000500000000000000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832989" y="5487802"/>
            <a:ext cx="671979" cy="5539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3000" b="1" spc="100" dirty="0">
                <a:gradFill flip="none" rotWithShape="1">
                  <a:gsLst>
                    <a:gs pos="0">
                      <a:schemeClr val="bg1">
                        <a:alpha val="70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  <a:tileRect/>
                </a:gradFill>
                <a:ea typeface="+mj-ea"/>
                <a:cs typeface="MiSans" panose="00000500000000000000" charset="-122"/>
              </a:rPr>
              <a:t>03</a:t>
            </a:r>
            <a:endParaRPr lang="zh-CN" altLang="en-US" sz="3000" b="1" spc="100" dirty="0">
              <a:gradFill flip="none" rotWithShape="1">
                <a:gsLst>
                  <a:gs pos="0">
                    <a:schemeClr val="bg1"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  <a:tileRect/>
              </a:gradFill>
              <a:ea typeface="+mj-ea"/>
              <a:cs typeface="MiSans" panose="00000500000000000000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1432560" y="2399665"/>
            <a:ext cx="4244975" cy="779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+mn-ea"/>
                <a:cs typeface="MiSans" panose="00000500000000000000" charset="-122"/>
              </a:rPr>
              <a:t>Decision Tree with tuned parameters and feture selection provide “better results”</a:t>
            </a:r>
            <a:endParaRPr lang="en-US" altLang="zh-CN" sz="1600" dirty="0">
              <a:solidFill>
                <a:schemeClr val="bg1"/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432720" y="3905134"/>
            <a:ext cx="3210400" cy="779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+mn-ea"/>
                <a:cs typeface="MiSans" panose="00000500000000000000" charset="-122"/>
              </a:rPr>
              <a:t>Netural Network could be tunned for better results </a:t>
            </a:r>
            <a:endParaRPr lang="en-US" altLang="zh-CN" sz="1600" dirty="0">
              <a:solidFill>
                <a:schemeClr val="bg1"/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432560" y="5428615"/>
            <a:ext cx="2857500" cy="779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+mn-ea"/>
                <a:cs typeface="MiSans" panose="00000500000000000000" charset="-122"/>
              </a:rPr>
              <a:t>Other Algorithms, SVC, XGBoost for Classification</a:t>
            </a:r>
            <a:endParaRPr lang="en-US" altLang="zh-CN" sz="1600" dirty="0">
              <a:solidFill>
                <a:schemeClr val="bg1"/>
              </a:solidFill>
              <a:latin typeface="+mn-ea"/>
              <a:cs typeface="MiSans" panose="00000500000000000000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13"/>
          <p:cNvSpPr txBox="1"/>
          <p:nvPr/>
        </p:nvSpPr>
        <p:spPr>
          <a:xfrm flipH="1">
            <a:off x="8688070" y="5132070"/>
            <a:ext cx="2205355" cy="296545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CA" sz="1600" spc="5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August 2</a:t>
            </a:r>
            <a:r>
              <a:rPr lang="en-US" altLang="en-CA" sz="1600" spc="5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2nd</a:t>
            </a:r>
            <a:r>
              <a:rPr lang="en-CA" sz="1600" spc="5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, 2023</a:t>
            </a:r>
            <a:endParaRPr lang="en-CA" sz="1600" spc="5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 flipH="1">
            <a:off x="2007235" y="1729740"/>
            <a:ext cx="9416415" cy="128905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CA" altLang="zh-CN" sz="5000" b="1" dirty="0">
                <a:solidFill>
                  <a:schemeClr val="accent1"/>
                </a:solidFill>
                <a:latin typeface="+mj-ea"/>
                <a:cs typeface="MiSans" panose="00000500000000000000" charset="-122"/>
              </a:rPr>
              <a:t>THANK YOU &amp; QUESTIONS</a:t>
            </a:r>
            <a:endParaRPr lang="en-CA" altLang="zh-CN" sz="5000" b="1" dirty="0">
              <a:solidFill>
                <a:schemeClr val="accent1"/>
              </a:solidFill>
              <a:latin typeface="+mj-ea"/>
              <a:cs typeface="MiSans" panose="00000500000000000000" charset="-122"/>
            </a:endParaRPr>
          </a:p>
        </p:txBody>
      </p:sp>
      <p:sp>
        <p:nvSpPr>
          <p:cNvPr id="17" name="文本占位符 13"/>
          <p:cNvSpPr txBox="1"/>
          <p:nvPr/>
        </p:nvSpPr>
        <p:spPr>
          <a:xfrm>
            <a:off x="8872855" y="4739005"/>
            <a:ext cx="2011045" cy="296545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vert="horz" tIns="7200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CA" altLang="zh-CN" sz="1800" dirty="0">
                <a:cs typeface="MiSans" panose="00000500000000000000" charset="-122"/>
              </a:rPr>
              <a:t>Vivian Kuang</a:t>
            </a:r>
            <a:endParaRPr lang="en-CA" altLang="zh-CN" sz="1800" dirty="0">
              <a:cs typeface="MiSans" panose="00000500000000000000" charset="-122"/>
            </a:endParaRPr>
          </a:p>
        </p:txBody>
      </p:sp>
      <p:sp>
        <p:nvSpPr>
          <p:cNvPr id="9" name="副标题 2"/>
          <p:cNvSpPr txBox="1"/>
          <p:nvPr/>
        </p:nvSpPr>
        <p:spPr>
          <a:xfrm flipH="1">
            <a:off x="2735019" y="2826739"/>
            <a:ext cx="8160313" cy="315427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spc="300" dirty="0">
                <a:solidFill>
                  <a:schemeClr val="accent1"/>
                </a:solidFill>
                <a:latin typeface="+mj-ea"/>
                <a:ea typeface="+mj-ea"/>
              </a:rPr>
              <a:t>THANKS FOR ALL</a:t>
            </a:r>
            <a:endParaRPr lang="en-US" sz="1400" b="1" spc="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21"/>
          <p:cNvSpPr txBox="1"/>
          <p:nvPr/>
        </p:nvSpPr>
        <p:spPr>
          <a:xfrm>
            <a:off x="4590229" y="1580018"/>
            <a:ext cx="624794" cy="6247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latin typeface="+mj-ea"/>
                <a:ea typeface="+mj-ea"/>
                <a:cs typeface="MiSans" panose="00000500000000000000" charset="-122"/>
              </a:rPr>
              <a:t>01</a:t>
            </a:r>
            <a:endParaRPr lang="zh-CN" altLang="en-US" sz="2000" dirty="0"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10" name="文本占位符 25"/>
          <p:cNvSpPr txBox="1"/>
          <p:nvPr/>
        </p:nvSpPr>
        <p:spPr>
          <a:xfrm>
            <a:off x="5358290" y="1613587"/>
            <a:ext cx="4491883" cy="395605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spc="3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zh-CN" sz="2200" b="0" spc="100" dirty="0">
                <a:solidFill>
                  <a:schemeClr val="accent1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Motivation</a:t>
            </a:r>
            <a:endParaRPr lang="en-CA" altLang="zh-CN" sz="2200" b="0" spc="100" dirty="0">
              <a:solidFill>
                <a:schemeClr val="accent1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11" name="文本占位符 25"/>
          <p:cNvSpPr txBox="1"/>
          <p:nvPr/>
        </p:nvSpPr>
        <p:spPr>
          <a:xfrm>
            <a:off x="5381437" y="2018066"/>
            <a:ext cx="4142468" cy="2345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kern="1200" spc="300">
                <a:solidFill>
                  <a:srgbClr val="E31D1A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PART ONE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44798" y="872764"/>
            <a:ext cx="2427605" cy="783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</a:pPr>
            <a:r>
              <a:rPr lang="en-CA" altLang="zh-CN" sz="50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Agenda</a:t>
            </a:r>
            <a:endParaRPr lang="en-CA" altLang="zh-CN" sz="50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0" y="1799193"/>
            <a:ext cx="2524146" cy="2342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108000" bIns="0" rtlCol="0" anchor="ctr" anchorCtr="0"/>
          <a:lstStyle/>
          <a:p>
            <a:pPr algn="r"/>
            <a:r>
              <a:rPr lang="en-US" altLang="zh-CN" sz="1400" spc="3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CONTENT</a:t>
            </a:r>
            <a:endParaRPr lang="en-US" altLang="zh-CN" sz="1400" spc="3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38" name="文本占位符 21"/>
          <p:cNvSpPr txBox="1"/>
          <p:nvPr/>
        </p:nvSpPr>
        <p:spPr>
          <a:xfrm>
            <a:off x="4983651" y="2662711"/>
            <a:ext cx="624794" cy="6247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latin typeface="+mj-ea"/>
                <a:ea typeface="+mj-ea"/>
                <a:cs typeface="MiSans" panose="00000500000000000000" charset="-122"/>
              </a:rPr>
              <a:t>02</a:t>
            </a:r>
            <a:endParaRPr lang="zh-CN" altLang="en-US" sz="2000" dirty="0"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39" name="文本占位符 25"/>
          <p:cNvSpPr txBox="1"/>
          <p:nvPr/>
        </p:nvSpPr>
        <p:spPr>
          <a:xfrm>
            <a:off x="5751712" y="2696280"/>
            <a:ext cx="4491883" cy="395605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spc="3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zh-CN" sz="2200" b="0" spc="100" dirty="0">
                <a:solidFill>
                  <a:schemeClr val="accent1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Data Analytics</a:t>
            </a:r>
            <a:endParaRPr lang="en-CA" altLang="zh-CN" sz="2200" b="0" spc="100" dirty="0">
              <a:solidFill>
                <a:schemeClr val="accent1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40" name="文本占位符 25"/>
          <p:cNvSpPr txBox="1"/>
          <p:nvPr/>
        </p:nvSpPr>
        <p:spPr>
          <a:xfrm>
            <a:off x="5774859" y="3100759"/>
            <a:ext cx="4142468" cy="2345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kern="1200" spc="300">
                <a:solidFill>
                  <a:srgbClr val="E31D1A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PART TWO 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43" name="文本占位符 21"/>
          <p:cNvSpPr txBox="1"/>
          <p:nvPr/>
        </p:nvSpPr>
        <p:spPr>
          <a:xfrm>
            <a:off x="5508762" y="3745404"/>
            <a:ext cx="624794" cy="6247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latin typeface="+mj-ea"/>
                <a:ea typeface="+mj-ea"/>
                <a:cs typeface="MiSans" panose="00000500000000000000" charset="-122"/>
              </a:rPr>
              <a:t>03</a:t>
            </a:r>
            <a:endParaRPr lang="zh-CN" altLang="en-US" sz="2000" dirty="0"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44" name="文本占位符 25"/>
          <p:cNvSpPr txBox="1"/>
          <p:nvPr/>
        </p:nvSpPr>
        <p:spPr>
          <a:xfrm>
            <a:off x="6276823" y="3778973"/>
            <a:ext cx="4491883" cy="395605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spc="3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zh-CN" sz="2200" b="0" spc="100" dirty="0">
                <a:solidFill>
                  <a:schemeClr val="accent1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Machine Learning Models</a:t>
            </a:r>
            <a:endParaRPr lang="en-CA" altLang="zh-CN" sz="2200" b="0" spc="100" dirty="0">
              <a:solidFill>
                <a:schemeClr val="accent1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45" name="文本占位符 25"/>
          <p:cNvSpPr txBox="1"/>
          <p:nvPr/>
        </p:nvSpPr>
        <p:spPr>
          <a:xfrm>
            <a:off x="6276475" y="4183452"/>
            <a:ext cx="4142468" cy="2345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kern="1200" spc="300">
                <a:solidFill>
                  <a:srgbClr val="E31D1A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PART THREE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47" name="文本占位符 21"/>
          <p:cNvSpPr txBox="1"/>
          <p:nvPr/>
        </p:nvSpPr>
        <p:spPr>
          <a:xfrm>
            <a:off x="6276060" y="4828096"/>
            <a:ext cx="624794" cy="62479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zh-CN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latin typeface="+mj-ea"/>
                <a:ea typeface="+mj-ea"/>
                <a:cs typeface="MiSans" panose="00000500000000000000" charset="-122"/>
              </a:rPr>
              <a:t>04</a:t>
            </a:r>
            <a:endParaRPr lang="zh-CN" altLang="en-US" sz="2000" dirty="0"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48" name="文本占位符 25"/>
          <p:cNvSpPr txBox="1"/>
          <p:nvPr/>
        </p:nvSpPr>
        <p:spPr>
          <a:xfrm>
            <a:off x="7044121" y="4861665"/>
            <a:ext cx="4491883" cy="395605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spc="3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zh-CN" sz="2200" b="0" spc="100" dirty="0">
                <a:solidFill>
                  <a:schemeClr val="accent1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Conclusion</a:t>
            </a:r>
            <a:endParaRPr lang="en-CA" altLang="zh-CN" sz="2200" b="0" spc="100" dirty="0">
              <a:solidFill>
                <a:schemeClr val="accent1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49" name="文本占位符 25"/>
          <p:cNvSpPr txBox="1"/>
          <p:nvPr/>
        </p:nvSpPr>
        <p:spPr>
          <a:xfrm>
            <a:off x="7067268" y="5266144"/>
            <a:ext cx="4142468" cy="2345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kern="1200" spc="300">
                <a:solidFill>
                  <a:srgbClr val="E31D1A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PART FOUR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1950013" y="3206316"/>
            <a:ext cx="9446223" cy="128886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altLang="zh-CN" sz="5000" dirty="0">
                <a:solidFill>
                  <a:schemeClr val="accent1"/>
                </a:solidFill>
                <a:latin typeface="+mj-ea"/>
                <a:cs typeface="MiSans" panose="00000500000000000000" charset="-122"/>
              </a:rPr>
              <a:t>Motivaton</a:t>
            </a:r>
            <a:endParaRPr lang="en-CA" altLang="zh-CN" sz="5000" dirty="0">
              <a:solidFill>
                <a:schemeClr val="accent1"/>
              </a:solidFill>
              <a:latin typeface="+mj-ea"/>
              <a:cs typeface="MiSans" panose="00000500000000000000" charset="-122"/>
            </a:endParaRPr>
          </a:p>
        </p:txBody>
      </p:sp>
      <p:sp>
        <p:nvSpPr>
          <p:cNvPr id="9" name="副标题 2"/>
          <p:cNvSpPr txBox="1"/>
          <p:nvPr/>
        </p:nvSpPr>
        <p:spPr>
          <a:xfrm>
            <a:off x="1973163" y="4222095"/>
            <a:ext cx="8160313" cy="315427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sz="1400" spc="3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Business Problem Introduction and Objective</a:t>
            </a:r>
            <a:r>
              <a:rPr lang="en-US" altLang="en-CA" sz="1400" spc="3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s</a:t>
            </a:r>
            <a:endParaRPr lang="en-US" altLang="en-CA" sz="1400" spc="3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897634" y="1717837"/>
            <a:ext cx="761915" cy="564091"/>
            <a:chOff x="8562664" y="1693775"/>
            <a:chExt cx="1406616" cy="1041401"/>
          </a:xfrm>
        </p:grpSpPr>
        <p:sp>
          <p:nvSpPr>
            <p:cNvPr id="19" name="六边形 18"/>
            <p:cNvSpPr/>
            <p:nvPr/>
          </p:nvSpPr>
          <p:spPr>
            <a:xfrm rot="1834778">
              <a:off x="9217948" y="2087476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  <p:sp>
          <p:nvSpPr>
            <p:cNvPr id="20" name="六边形 19"/>
            <p:cNvSpPr/>
            <p:nvPr/>
          </p:nvSpPr>
          <p:spPr>
            <a:xfrm rot="1834778">
              <a:off x="8562664" y="1693775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950013" y="2244940"/>
            <a:ext cx="31277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PART ONE</a:t>
            </a:r>
            <a:endParaRPr lang="zh-CN" altLang="en-US" sz="44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64130" y="1196975"/>
            <a:ext cx="4827270" cy="48469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文本占位符 10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95325" y="438004"/>
            <a:ext cx="9555163" cy="32539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200" b="0" kern="12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zh-CN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How Banks Improve the Profits</a:t>
            </a:r>
            <a:endParaRPr lang="en-CA" altLang="zh-CN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5"/>
          <p:cNvSpPr/>
          <p:nvPr/>
        </p:nvSpPr>
        <p:spPr>
          <a:xfrm>
            <a:off x="698441" y="1574680"/>
            <a:ext cx="9151615" cy="4734045"/>
          </a:xfrm>
          <a:prstGeom prst="rect">
            <a:avLst/>
          </a:pr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6" name="任意多边形: 形状 5"/>
          <p:cNvSpPr/>
          <p:nvPr/>
        </p:nvSpPr>
        <p:spPr>
          <a:xfrm>
            <a:off x="8843057" y="0"/>
            <a:ext cx="3348943" cy="6858000"/>
          </a:xfrm>
          <a:custGeom>
            <a:avLst/>
            <a:gdLst>
              <a:gd name="connsiteX0" fmla="*/ 0 w 2806291"/>
              <a:gd name="connsiteY0" fmla="*/ 0 h 6858000"/>
              <a:gd name="connsiteX1" fmla="*/ 2806291 w 2806291"/>
              <a:gd name="connsiteY1" fmla="*/ 0 h 6858000"/>
              <a:gd name="connsiteX2" fmla="*/ 2806291 w 2806291"/>
              <a:gd name="connsiteY2" fmla="*/ 6858000 h 6858000"/>
              <a:gd name="connsiteX3" fmla="*/ 0 w 2806291"/>
              <a:gd name="connsiteY3" fmla="*/ 6858000 h 6858000"/>
              <a:gd name="connsiteX4" fmla="*/ 152512 w 2806291"/>
              <a:gd name="connsiteY4" fmla="*/ 6426427 h 6858000"/>
              <a:gd name="connsiteX5" fmla="*/ 625799 w 2806291"/>
              <a:gd name="connsiteY5" fmla="*/ 3429000 h 6858000"/>
              <a:gd name="connsiteX6" fmla="*/ 152512 w 2806291"/>
              <a:gd name="connsiteY6" fmla="*/ 43157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6291" h="6858000">
                <a:moveTo>
                  <a:pt x="0" y="0"/>
                </a:moveTo>
                <a:lnTo>
                  <a:pt x="2806291" y="0"/>
                </a:lnTo>
                <a:lnTo>
                  <a:pt x="2806291" y="6858000"/>
                </a:lnTo>
                <a:lnTo>
                  <a:pt x="0" y="6858000"/>
                </a:lnTo>
                <a:lnTo>
                  <a:pt x="152512" y="6426427"/>
                </a:lnTo>
                <a:cubicBezTo>
                  <a:pt x="460099" y="5479541"/>
                  <a:pt x="625799" y="4472798"/>
                  <a:pt x="625799" y="3429000"/>
                </a:cubicBezTo>
                <a:cubicBezTo>
                  <a:pt x="625799" y="2385202"/>
                  <a:pt x="460099" y="1378460"/>
                  <a:pt x="152512" y="431574"/>
                </a:cubicBezTo>
                <a:close/>
              </a:path>
            </a:pathLst>
          </a:custGeom>
          <a:solidFill>
            <a:schemeClr val="accent1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altLang="zh-CN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Market Budgets Trend</a:t>
            </a:r>
            <a:endParaRPr lang="en-CA" altLang="zh-CN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33034" y="1087752"/>
            <a:ext cx="8675126" cy="435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40000"/>
              </a:lnSpc>
              <a:spcAft>
                <a:spcPts val="600"/>
              </a:spcAft>
            </a:pPr>
            <a:r>
              <a:rPr lang="en-CA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US financial institutions’s market budgets increase much every year</a:t>
            </a:r>
            <a:endParaRPr lang="en-CA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8378825" y="1861185"/>
            <a:ext cx="3148330" cy="70104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altLang="zh-CN" b="1" dirty="0">
                <a:solidFill>
                  <a:schemeClr val="accent1"/>
                </a:solidFill>
                <a:cs typeface="MiSans" panose="00000500000000000000" charset="-122"/>
              </a:rPr>
              <a:t>Business Objective</a:t>
            </a:r>
            <a:r>
              <a:rPr lang="en-US" altLang="en-CA" b="1" dirty="0">
                <a:solidFill>
                  <a:schemeClr val="accent1"/>
                </a:solidFill>
                <a:cs typeface="MiSans" panose="00000500000000000000" charset="-122"/>
              </a:rPr>
              <a:t>s</a:t>
            </a:r>
            <a:endParaRPr lang="en-US" altLang="en-CA" b="1" dirty="0">
              <a:solidFill>
                <a:schemeClr val="accent1"/>
              </a:solidFill>
              <a:cs typeface="MiSans" panose="00000500000000000000" charset="-122"/>
            </a:endParaRPr>
          </a:p>
        </p:txBody>
      </p:sp>
      <p:sp>
        <p:nvSpPr>
          <p:cNvPr id="12" name="矩形: 圆角 11"/>
          <p:cNvSpPr/>
          <p:nvPr/>
        </p:nvSpPr>
        <p:spPr>
          <a:xfrm>
            <a:off x="9406890" y="4533265"/>
            <a:ext cx="2477770" cy="67754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altLang="zh-CN" sz="1600" dirty="0">
                <a:solidFill>
                  <a:schemeClr val="accent1"/>
                </a:solidFill>
                <a:cs typeface="MiSans" panose="00000500000000000000" charset="-122"/>
              </a:rPr>
              <a:t>3, Improve Customer Satisfaction</a:t>
            </a:r>
            <a:endParaRPr lang="en-CA" altLang="zh-CN" sz="1600" dirty="0">
              <a:solidFill>
                <a:schemeClr val="accent1"/>
              </a:solidFill>
              <a:cs typeface="MiSans" panose="00000500000000000000" charset="-122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9406255" y="3717290"/>
            <a:ext cx="2478405" cy="40767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altLang="zh-CN" sz="1600" dirty="0">
                <a:solidFill>
                  <a:schemeClr val="accent1"/>
                </a:solidFill>
                <a:cs typeface="MiSans" panose="00000500000000000000" charset="-122"/>
              </a:rPr>
              <a:t>2, Cut the budget</a:t>
            </a:r>
            <a:endParaRPr lang="zh-CN" altLang="en-US" sz="1600" dirty="0">
              <a:solidFill>
                <a:schemeClr val="accent1"/>
              </a:solidFill>
              <a:cs typeface="MiSans" panose="00000500000000000000" charset="-122"/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9407525" y="2905125"/>
            <a:ext cx="2477135" cy="40386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altLang="zh-CN" sz="1600" dirty="0">
                <a:solidFill>
                  <a:schemeClr val="accent1"/>
                </a:solidFill>
                <a:cs typeface="MiSans" panose="00000500000000000000" charset="-122"/>
              </a:rPr>
              <a:t>1, Increse the profit</a:t>
            </a:r>
            <a:endParaRPr lang="en-CA" altLang="zh-CN" sz="1600" dirty="0">
              <a:solidFill>
                <a:schemeClr val="accent1"/>
              </a:solidFill>
              <a:cs typeface="MiSans" panose="00000500000000000000" charset="-122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1337310" y="1575435"/>
            <a:ext cx="6031230" cy="473329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: 形状 21"/>
          <p:cNvSpPr/>
          <p:nvPr/>
        </p:nvSpPr>
        <p:spPr>
          <a:xfrm>
            <a:off x="1960541" y="0"/>
            <a:ext cx="9875858" cy="6858000"/>
          </a:xfrm>
          <a:custGeom>
            <a:avLst/>
            <a:gdLst>
              <a:gd name="connsiteX0" fmla="*/ 1945056 w 9875858"/>
              <a:gd name="connsiteY0" fmla="*/ 0 h 6858000"/>
              <a:gd name="connsiteX1" fmla="*/ 9875858 w 9875858"/>
              <a:gd name="connsiteY1" fmla="*/ 0 h 6858000"/>
              <a:gd name="connsiteX2" fmla="*/ 9875858 w 9875858"/>
              <a:gd name="connsiteY2" fmla="*/ 6858000 h 6858000"/>
              <a:gd name="connsiteX3" fmla="*/ 174620 w 9875858"/>
              <a:gd name="connsiteY3" fmla="*/ 6858000 h 6858000"/>
              <a:gd name="connsiteX4" fmla="*/ 161197 w 9875858"/>
              <a:gd name="connsiteY4" fmla="*/ 6799844 h 6858000"/>
              <a:gd name="connsiteX5" fmla="*/ 0 w 9875858"/>
              <a:gd name="connsiteY5" fmla="*/ 5200796 h 6858000"/>
              <a:gd name="connsiteX6" fmla="*/ 1811819 w 9875858"/>
              <a:gd name="connsiteY6" fmla="*/ 15381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75858" h="6858000">
                <a:moveTo>
                  <a:pt x="1945056" y="0"/>
                </a:moveTo>
                <a:lnTo>
                  <a:pt x="9875858" y="0"/>
                </a:lnTo>
                <a:lnTo>
                  <a:pt x="9875858" y="6858000"/>
                </a:lnTo>
                <a:lnTo>
                  <a:pt x="174620" y="6858000"/>
                </a:lnTo>
                <a:lnTo>
                  <a:pt x="161197" y="6799844"/>
                </a:lnTo>
                <a:cubicBezTo>
                  <a:pt x="55505" y="6283337"/>
                  <a:pt x="0" y="5748548"/>
                  <a:pt x="0" y="5200796"/>
                </a:cubicBezTo>
                <a:cubicBezTo>
                  <a:pt x="0" y="3283663"/>
                  <a:pt x="679938" y="1525337"/>
                  <a:pt x="1811819" y="153814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08000" tIns="54000" rIns="252000" rtlCol="0" anchor="ctr">
            <a:noAutofit/>
          </a:bodyPr>
          <a:lstStyle/>
          <a:p>
            <a:pPr algn="r"/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21" name="任意多边形: 形状 20"/>
          <p:cNvSpPr/>
          <p:nvPr/>
        </p:nvSpPr>
        <p:spPr>
          <a:xfrm>
            <a:off x="2032296" y="-100965"/>
            <a:ext cx="9875858" cy="6858000"/>
          </a:xfrm>
          <a:custGeom>
            <a:avLst/>
            <a:gdLst>
              <a:gd name="connsiteX0" fmla="*/ 1945056 w 9875858"/>
              <a:gd name="connsiteY0" fmla="*/ 0 h 6858000"/>
              <a:gd name="connsiteX1" fmla="*/ 9875858 w 9875858"/>
              <a:gd name="connsiteY1" fmla="*/ 0 h 6858000"/>
              <a:gd name="connsiteX2" fmla="*/ 9875858 w 9875858"/>
              <a:gd name="connsiteY2" fmla="*/ 6858000 h 6858000"/>
              <a:gd name="connsiteX3" fmla="*/ 174620 w 9875858"/>
              <a:gd name="connsiteY3" fmla="*/ 6858000 h 6858000"/>
              <a:gd name="connsiteX4" fmla="*/ 161197 w 9875858"/>
              <a:gd name="connsiteY4" fmla="*/ 6799844 h 6858000"/>
              <a:gd name="connsiteX5" fmla="*/ 0 w 9875858"/>
              <a:gd name="connsiteY5" fmla="*/ 5200796 h 6858000"/>
              <a:gd name="connsiteX6" fmla="*/ 1811819 w 9875858"/>
              <a:gd name="connsiteY6" fmla="*/ 15381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75858" h="6858000">
                <a:moveTo>
                  <a:pt x="1945056" y="0"/>
                </a:moveTo>
                <a:lnTo>
                  <a:pt x="9875858" y="0"/>
                </a:lnTo>
                <a:lnTo>
                  <a:pt x="9875858" y="6858000"/>
                </a:lnTo>
                <a:lnTo>
                  <a:pt x="174620" y="6858000"/>
                </a:lnTo>
                <a:lnTo>
                  <a:pt x="161197" y="6799844"/>
                </a:lnTo>
                <a:cubicBezTo>
                  <a:pt x="55505" y="6283337"/>
                  <a:pt x="0" y="5748548"/>
                  <a:pt x="0" y="5200796"/>
                </a:cubicBezTo>
                <a:cubicBezTo>
                  <a:pt x="0" y="3283663"/>
                  <a:pt x="679938" y="1525337"/>
                  <a:pt x="1811819" y="153814"/>
                </a:cubicBezTo>
                <a:close/>
              </a:path>
            </a:pathLst>
          </a:custGeom>
          <a:blipFill rotWithShape="1">
            <a:blip r:embed="rId1"/>
            <a:stretch>
              <a:fillRect l="-2412" r="-24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9758374" y="4137425"/>
            <a:ext cx="1738301" cy="173830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9837387" y="4216438"/>
            <a:ext cx="1580274" cy="1580274"/>
          </a:xfrm>
          <a:prstGeom prst="ellipse">
            <a:avLst/>
          </a:prstGeom>
          <a:blipFill rotWithShape="1">
            <a:blip r:embed="rId2"/>
            <a:stretch>
              <a:fillRect l="-38060" r="-1194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iSans" panose="00000500000000000000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95325" y="1533561"/>
            <a:ext cx="3973033" cy="1299261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695325" y="3031858"/>
            <a:ext cx="3973033" cy="1299261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696595" y="1657350"/>
            <a:ext cx="4111625" cy="11487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5000"/>
              </a:lnSpc>
              <a:spcAft>
                <a:spcPts val="600"/>
              </a:spcAft>
            </a:pPr>
            <a:r>
              <a:rPr lang="en-CA" altLang="zh-CN" sz="1600" b="1" dirty="0">
                <a:solidFill>
                  <a:schemeClr val="bg1"/>
                </a:solidFill>
                <a:latin typeface="+mn-ea"/>
                <a:cs typeface="MiSans" panose="00000500000000000000" charset="-122"/>
                <a:sym typeface="+mn-ea"/>
              </a:rPr>
              <a:t>Create much profit: </a:t>
            </a:r>
            <a:r>
              <a:rPr lang="en-CA" altLang="zh-CN" sz="1600" dirty="0">
                <a:solidFill>
                  <a:schemeClr val="bg1"/>
                </a:solidFill>
                <a:latin typeface="+mn-ea"/>
                <a:cs typeface="MiSans" panose="00000500000000000000" charset="-122"/>
                <a:sym typeface="+mn-ea"/>
              </a:rPr>
              <a:t>By converting the depositers to Personal Loan, banks earn interest from the customers</a:t>
            </a:r>
            <a:endParaRPr lang="en-CA" altLang="zh-CN" sz="1600" dirty="0">
              <a:solidFill>
                <a:schemeClr val="bg1"/>
              </a:solidFill>
              <a:latin typeface="+mn-ea"/>
              <a:cs typeface="MiSans" panose="00000500000000000000" charset="-122"/>
            </a:endParaRPr>
          </a:p>
          <a:p>
            <a:pPr>
              <a:lnSpc>
                <a:spcPct val="125000"/>
              </a:lnSpc>
              <a:spcAft>
                <a:spcPts val="60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cs typeface="MiSans" panose="00000500000000000000" charset="-122"/>
              </a:rPr>
              <a:t>。</a:t>
            </a:r>
            <a:endParaRPr lang="zh-CN" altLang="en-US" sz="1600" dirty="0">
              <a:solidFill>
                <a:schemeClr val="bg1"/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95325" y="4557500"/>
            <a:ext cx="3973033" cy="1299261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696595" y="3145155"/>
            <a:ext cx="3971925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5000"/>
              </a:lnSpc>
              <a:spcAft>
                <a:spcPts val="600"/>
              </a:spcAft>
            </a:pPr>
            <a:r>
              <a:rPr lang="en-CA" altLang="zh-CN" sz="1600" b="1" dirty="0">
                <a:solidFill>
                  <a:schemeClr val="bg1"/>
                </a:solidFill>
                <a:latin typeface="+mn-ea"/>
                <a:cs typeface="MiSans" panose="00000500000000000000" charset="-122"/>
                <a:sym typeface="+mn-ea"/>
              </a:rPr>
              <a:t>Save market budget: locating the potential customers’ needs and converting to Personal Loan Customers</a:t>
            </a:r>
            <a:endParaRPr lang="zh-CN" altLang="en-US" sz="1600" dirty="0">
              <a:solidFill>
                <a:schemeClr val="bg1"/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96595" y="4664710"/>
            <a:ext cx="3921125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5000"/>
              </a:lnSpc>
              <a:spcAft>
                <a:spcPts val="600"/>
              </a:spcAft>
            </a:pPr>
            <a:r>
              <a:rPr lang="en-CA" altLang="zh-CN" sz="1600" b="1" dirty="0">
                <a:solidFill>
                  <a:schemeClr val="bg1"/>
                </a:solidFill>
                <a:latin typeface="+mn-ea"/>
                <a:cs typeface="MiSans" panose="00000500000000000000" charset="-122"/>
              </a:rPr>
              <a:t>Activate the customers:</a:t>
            </a:r>
            <a:r>
              <a:rPr lang="en-CA" altLang="zh-CN" sz="1600" dirty="0">
                <a:solidFill>
                  <a:schemeClr val="bg1"/>
                </a:solidFill>
                <a:latin typeface="+mn-ea"/>
                <a:cs typeface="MiSans" panose="00000500000000000000" charset="-122"/>
              </a:rPr>
              <a:t> Inactive customers consume resource and create little revenue to the banks </a:t>
            </a:r>
            <a:endParaRPr lang="en-CA" altLang="zh-CN" sz="1600" dirty="0">
              <a:solidFill>
                <a:schemeClr val="bg1"/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607695" y="555479"/>
            <a:ext cx="9555163" cy="325397"/>
          </a:xfrm>
        </p:spPr>
        <p:txBody>
          <a:bodyPr/>
          <a:lstStyle/>
          <a:p>
            <a:r>
              <a:rPr lang="en-CA" altLang="zh-CN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Benefits of Converting </a:t>
            </a:r>
            <a:endParaRPr lang="en-CA" altLang="zh-CN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1950013" y="3206316"/>
            <a:ext cx="9446223" cy="128886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altLang="zh-CN" sz="5000" dirty="0">
                <a:solidFill>
                  <a:schemeClr val="accent1"/>
                </a:solidFill>
                <a:latin typeface="+mj-ea"/>
                <a:cs typeface="MiSans" panose="00000500000000000000" charset="-122"/>
              </a:rPr>
              <a:t>Data Analytics and Result</a:t>
            </a:r>
            <a:r>
              <a:rPr lang="en-US" altLang="en-CA" sz="5000" dirty="0">
                <a:solidFill>
                  <a:schemeClr val="accent1"/>
                </a:solidFill>
                <a:latin typeface="+mj-ea"/>
                <a:cs typeface="MiSans" panose="00000500000000000000" charset="-122"/>
              </a:rPr>
              <a:t>s</a:t>
            </a:r>
            <a:endParaRPr lang="en-US" altLang="en-CA" sz="5000" dirty="0">
              <a:solidFill>
                <a:schemeClr val="accent1"/>
              </a:solidFill>
              <a:latin typeface="+mj-ea"/>
              <a:cs typeface="MiSans" panose="00000500000000000000" charset="-122"/>
            </a:endParaRPr>
          </a:p>
        </p:txBody>
      </p:sp>
      <p:sp>
        <p:nvSpPr>
          <p:cNvPr id="9" name="副标题 2"/>
          <p:cNvSpPr txBox="1"/>
          <p:nvPr/>
        </p:nvSpPr>
        <p:spPr>
          <a:xfrm>
            <a:off x="1950013" y="4181434"/>
            <a:ext cx="8160313" cy="5587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spc="3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897634" y="1717837"/>
            <a:ext cx="761915" cy="564091"/>
            <a:chOff x="8562664" y="1693775"/>
            <a:chExt cx="1406616" cy="1041401"/>
          </a:xfrm>
        </p:grpSpPr>
        <p:sp>
          <p:nvSpPr>
            <p:cNvPr id="19" name="六边形 18"/>
            <p:cNvSpPr/>
            <p:nvPr/>
          </p:nvSpPr>
          <p:spPr>
            <a:xfrm rot="1834778">
              <a:off x="9217948" y="2087476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solidFill>
              <a:srgbClr val="0D2D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  <p:sp>
          <p:nvSpPr>
            <p:cNvPr id="20" name="六边形 19"/>
            <p:cNvSpPr/>
            <p:nvPr/>
          </p:nvSpPr>
          <p:spPr>
            <a:xfrm rot="1834778">
              <a:off x="8562664" y="1693775"/>
              <a:ext cx="751332" cy="647700"/>
            </a:xfrm>
            <a:prstGeom prst="hexagon">
              <a:avLst>
                <a:gd name="adj" fmla="val 30283"/>
                <a:gd name="vf" fmla="val 115470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MiSans" panose="000005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950013" y="2244940"/>
            <a:ext cx="33650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  <a:latin typeface="+mj-ea"/>
                <a:ea typeface="+mj-ea"/>
                <a:cs typeface="MiSans" panose="00000500000000000000" charset="-122"/>
              </a:rPr>
              <a:t>PART TWO</a:t>
            </a:r>
            <a:endParaRPr lang="zh-CN" altLang="en-US" sz="4400" dirty="0">
              <a:solidFill>
                <a:schemeClr val="accent1"/>
              </a:solidFill>
              <a:latin typeface="+mj-ea"/>
              <a:ea typeface="+mj-ea"/>
              <a:cs typeface="MiSans" panose="00000500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altLang="zh-CN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Overview</a:t>
            </a:r>
            <a:endParaRPr lang="en-CA" altLang="zh-CN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95365" y="1372870"/>
            <a:ext cx="4899025" cy="25469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MiSans" panose="00000500000000000000" charset="-122"/>
              </a:rPr>
              <a:t>The Backgound of Thera-Bank Dataset: </a:t>
            </a:r>
            <a:endParaRPr lang="zh-CN" altLang="en-US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cs typeface="MiSans" panose="00000500000000000000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The management the Thera Bank wants to look for ways to convert its liability customers into retail loan customers while keeping them as depositors. The bank ran a campaign last year for deposit customers showed a conversion rate of over</a:t>
            </a:r>
            <a:r>
              <a:rPr lang="zh-CN" altLang="en-US" sz="1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MiSans" panose="00000500000000000000" charset="-122"/>
              </a:rPr>
              <a:t> 9.6%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" panose="00000500000000000000" charset="-122"/>
              </a:rPr>
              <a:t>success.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" panose="00000500000000000000" charset="-122"/>
            </a:endParaRPr>
          </a:p>
        </p:txBody>
      </p:sp>
      <p:sp>
        <p:nvSpPr>
          <p:cNvPr id="6" name="Rectangle 6"/>
          <p:cNvSpPr/>
          <p:nvPr/>
        </p:nvSpPr>
        <p:spPr>
          <a:xfrm>
            <a:off x="2263170" y="5338396"/>
            <a:ext cx="774497" cy="3983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00" dirty="0">
              <a:solidFill>
                <a:schemeClr val="bg1"/>
              </a:solidFill>
              <a:ea typeface="MiSans" panose="00000500000000000000" charset="-122"/>
              <a:cs typeface="MiSans" panose="00000500000000000000" charset="-122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514772" y="5399851"/>
            <a:ext cx="261818" cy="26181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0" y="1372870"/>
            <a:ext cx="4495800" cy="254698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40" y="4343400"/>
            <a:ext cx="8412480" cy="19354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altLang="zh-CN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Categorical and Numeric Features Analysis</a:t>
            </a:r>
            <a:endParaRPr lang="en-CA" altLang="zh-CN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46405" y="1424940"/>
            <a:ext cx="5500370" cy="430339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946775" y="1322705"/>
            <a:ext cx="5801995" cy="476440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COMMONDATA" val="eyJjb3VudCI6NywiaGRpZCI6Ijc1NDE4YjkwOGUzNTBlZDQ3MzMxYzk4NjZkNWNkYjBiIiwidXNlckNvdW50Ijo0fQ=="/>
  <p:tag name="KSO_WPP_MARK_KEY" val="5d9762ca-9318-4112-9a5b-114018c3038b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ISLIDE.PICTURE" val="#557501;"/>
</p:tagLst>
</file>

<file path=ppt/tags/tag5.xml><?xml version="1.0" encoding="utf-8"?>
<p:tagLst xmlns:p="http://schemas.openxmlformats.org/presentationml/2006/main">
  <p:tag name="KSO_WM_UNIT_PLACING_PICTURE_USER_VIEWPORT" val="{&quot;height&quot;:6777,&quot;width&quot;:8662}"/>
</p:tagLst>
</file>

<file path=ppt/tags/tag6.xml><?xml version="1.0" encoding="utf-8"?>
<p:tagLst xmlns:p="http://schemas.openxmlformats.org/presentationml/2006/main">
  <p:tag name="KSO_WM_UNIT_PLACING_PICTURE_USER_VIEWPORT" val="{&quot;height&quot;:7503,&quot;width&quot;:9137}"/>
</p:tagLst>
</file>

<file path=ppt/tags/tag7.xml><?xml version="1.0" encoding="utf-8"?>
<p:tagLst xmlns:p="http://schemas.openxmlformats.org/presentationml/2006/main">
  <p:tag name="KSO_WM_UNIT_PLACING_PICTURE_USER_VIEWPORT" val="{&quot;height&quot;:3568,&quot;width&quot;:6043}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小云朵-商务百搭">
      <a:dk1>
        <a:sysClr val="windowText" lastClr="000000"/>
      </a:dk1>
      <a:lt1>
        <a:sysClr val="window" lastClr="FFFFFF"/>
      </a:lt1>
      <a:dk2>
        <a:srgbClr val="0C47AF"/>
      </a:dk2>
      <a:lt2>
        <a:srgbClr val="E7E6E6"/>
      </a:lt2>
      <a:accent1>
        <a:srgbClr val="313C5D"/>
      </a:accent1>
      <a:accent2>
        <a:srgbClr val="ECC78A"/>
      </a:accent2>
      <a:accent3>
        <a:srgbClr val="DEEBF7"/>
      </a:accent3>
      <a:accent4>
        <a:srgbClr val="9B846C"/>
      </a:accent4>
      <a:accent5>
        <a:srgbClr val="313C5D"/>
      </a:accent5>
      <a:accent6>
        <a:srgbClr val="CD1A19"/>
      </a:accent6>
      <a:hlink>
        <a:srgbClr val="0563C1"/>
      </a:hlink>
      <a:folHlink>
        <a:srgbClr val="954F72"/>
      </a:folHlink>
    </a:clrScheme>
    <a:fontScheme name="汉仪字体系列">
      <a:majorFont>
        <a:latin typeface="MiSans"/>
        <a:ea typeface="MiSans"/>
        <a:cs typeface=""/>
      </a:majorFont>
      <a:minorFont>
        <a:latin typeface="MiSans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2372</Words>
  <Application>WPS 演示</Application>
  <PresentationFormat>宽屏</PresentationFormat>
  <Paragraphs>168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Arial</vt:lpstr>
      <vt:lpstr>宋体</vt:lpstr>
      <vt:lpstr>Wingdings</vt:lpstr>
      <vt:lpstr>MiSans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小 云朵</dc:creator>
  <cp:lastModifiedBy>vkuang</cp:lastModifiedBy>
  <cp:revision>579</cp:revision>
  <dcterms:created xsi:type="dcterms:W3CDTF">2020-12-21T03:06:00Z</dcterms:created>
  <dcterms:modified xsi:type="dcterms:W3CDTF">2023-08-22T08:31:03Z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800EFBACEF844070A380EEDD810CE94A</vt:lpwstr>
  </property>
  <property fmtid="{D5CDD505-2E9C-101B-9397-08002B2CF9AE}" pid="4" name="KSOTemplateUUID">
    <vt:lpwstr>v1.0_mb_coTRdfA/IY+cBZcLe9ykUw==</vt:lpwstr>
  </property>
</Properties>
</file>

<file path=docProps/thumbnail.jpeg>
</file>